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82" r:id="rId2"/>
  </p:sldMasterIdLst>
  <p:notesMasterIdLst>
    <p:notesMasterId r:id="rId10"/>
  </p:notesMasterIdLst>
  <p:handoutMasterIdLst>
    <p:handoutMasterId r:id="rId11"/>
  </p:handoutMasterIdLst>
  <p:sldIdLst>
    <p:sldId id="257" r:id="rId3"/>
    <p:sldId id="262" r:id="rId4"/>
    <p:sldId id="263" r:id="rId5"/>
    <p:sldId id="297" r:id="rId6"/>
    <p:sldId id="298" r:id="rId7"/>
    <p:sldId id="299" r:id="rId8"/>
    <p:sldId id="296" r:id="rId9"/>
  </p:sldIdLst>
  <p:sldSz cx="12192000" cy="6858000"/>
  <p:notesSz cx="6858000" cy="9144000"/>
  <p:custDataLst>
    <p:tags r:id="rId1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4" orient="horz" pos="3840">
          <p15:clr>
            <a:srgbClr val="A4A3A4"/>
          </p15:clr>
        </p15:guide>
        <p15:guide id="5" pos="3840">
          <p15:clr>
            <a:srgbClr val="A4A3A4"/>
          </p15:clr>
        </p15:guide>
        <p15:guide id="6" pos="384">
          <p15:clr>
            <a:srgbClr val="A4A3A4"/>
          </p15:clr>
        </p15:guide>
        <p15:guide id="7" pos="7296">
          <p15:clr>
            <a:srgbClr val="A4A3A4"/>
          </p15:clr>
        </p15:guide>
        <p15:guide id="8" orient="horz" pos="9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FD4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912C8C85-51F0-491E-9774-3900AFEF0FD7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6250" autoAdjust="0"/>
  </p:normalViewPr>
  <p:slideViewPr>
    <p:cSldViewPr>
      <p:cViewPr varScale="1">
        <p:scale>
          <a:sx n="119" d="100"/>
          <a:sy n="119" d="100"/>
        </p:scale>
        <p:origin x="96" y="324"/>
      </p:cViewPr>
      <p:guideLst>
        <p:guide orient="horz" pos="2160"/>
        <p:guide orient="horz" pos="3840"/>
        <p:guide pos="3840"/>
        <p:guide pos="384"/>
        <p:guide pos="7296"/>
        <p:guide orient="horz" pos="9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139" d="100"/>
          <a:sy n="139" d="100"/>
        </p:scale>
        <p:origin x="3888" y="17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A61830-C416-483F-955E-54203C65B711}" type="datetimeFigureOut">
              <a:rPr lang="en-US"/>
              <a:t>10/16/2017</a:t>
            </a:fld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F31B20-3646-4475-8BC4-560CAF715D0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292446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381000"/>
            <a:ext cx="4572001" cy="25733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381000" y="3124200"/>
            <a:ext cx="6096000" cy="5334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dirty="0"/>
              <a:t>Click to edit Master text styles</a:t>
            </a:r>
          </a:p>
          <a:p>
            <a:pPr lvl="1"/>
            <a:r>
              <a:rPr dirty="0"/>
              <a:t>Second level</a:t>
            </a:r>
          </a:p>
          <a:p>
            <a:pPr lvl="2"/>
            <a:r>
              <a:rPr dirty="0"/>
              <a:t>Third level</a:t>
            </a:r>
          </a:p>
          <a:p>
            <a:pPr lvl="3"/>
            <a:r>
              <a:rPr dirty="0"/>
              <a:t>Fourth level</a:t>
            </a:r>
          </a:p>
          <a:p>
            <a:pPr lvl="4"/>
            <a:r>
              <a:rPr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1000" y="8686800"/>
            <a:ext cx="4876800" cy="2270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867400" y="8686800"/>
            <a:ext cx="609600" cy="2270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/>
            </a:lvl1pPr>
          </a:lstStyle>
          <a:p>
            <a:fld id="{5BFEAE42-E3FE-4405-B7FC-4425D05B92A0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86363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45720" indent="-36576" algn="l" defTabSz="914400" rtl="0" eaLnBrk="1" latinLnBrk="0" hangingPunct="1">
      <a:spcBef>
        <a:spcPts val="600"/>
      </a:spcBef>
      <a:buSzPct val="25000"/>
      <a:buFont typeface="Arial" panose="020B0604020202020204" pitchFamily="34" charset="0"/>
      <a:buChar char=" "/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228600" indent="-137160" algn="l" defTabSz="914400" rtl="0" eaLnBrk="1" latinLnBrk="0" hangingPunct="1">
      <a:spcBef>
        <a:spcPts val="600"/>
      </a:spcBef>
      <a:buFont typeface="Arial" panose="020B0604020202020204" pitchFamily="34" charset="0"/>
      <a:buChar char="–"/>
      <a:defRPr sz="1050" kern="1200">
        <a:solidFill>
          <a:schemeClr val="tx1"/>
        </a:solidFill>
        <a:latin typeface="+mn-lt"/>
        <a:ea typeface="+mn-ea"/>
        <a:cs typeface="+mn-cs"/>
      </a:defRPr>
    </a:lvl2pPr>
    <a:lvl3pPr marL="365760" indent="-109728" algn="l" defTabSz="914400" rtl="0" eaLnBrk="1" latinLnBrk="0" hangingPunct="1">
      <a:spcBef>
        <a:spcPts val="600"/>
      </a:spcBef>
      <a:buFont typeface="Arial" panose="020B0604020202020204" pitchFamily="34" charset="0"/>
      <a:buChar char="–"/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548640" indent="-109728" algn="l" defTabSz="914400" rtl="0" eaLnBrk="1" latinLnBrk="0" hangingPunct="1">
      <a:spcBef>
        <a:spcPts val="600"/>
      </a:spcBef>
      <a:buFont typeface="Arial" panose="020B0604020202020204" pitchFamily="34" charset="0"/>
      <a:buChar char="–"/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731520" indent="-109728" algn="l" defTabSz="914400" rtl="0" eaLnBrk="1" latinLnBrk="0" hangingPunct="1">
      <a:spcBef>
        <a:spcPts val="600"/>
      </a:spcBef>
      <a:buFont typeface="Arial" panose="020B0604020202020204" pitchFamily="34" charset="0"/>
      <a:buChar char="–"/>
      <a:defRPr sz="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381000"/>
            <a:ext cx="4572000" cy="25733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FEAE42-E3FE-4405-B7FC-4425D05B92A0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880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381000"/>
            <a:ext cx="4572000" cy="25733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FEAE42-E3FE-4405-B7FC-4425D05B92A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5883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381000"/>
            <a:ext cx="4572000" cy="25733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FEAE42-E3FE-4405-B7FC-4425D05B92A0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9895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381000"/>
            <a:ext cx="4572000" cy="25733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FEAE42-E3FE-4405-B7FC-4425D05B92A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5175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381000"/>
            <a:ext cx="4572000" cy="25733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FEAE42-E3FE-4405-B7FC-4425D05B92A0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4536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381000"/>
            <a:ext cx="4572000" cy="25733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FEAE42-E3FE-4405-B7FC-4425D05B92A0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7552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381000"/>
            <a:ext cx="4572000" cy="25733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FEAE42-E3FE-4405-B7FC-4425D05B92A0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2688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bg bwMode="ltGray"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10393" y="2209800"/>
            <a:ext cx="8229600" cy="1905000"/>
          </a:xfrm>
        </p:spPr>
        <p:txBody>
          <a:bodyPr anchor="b"/>
          <a:lstStyle>
            <a:lvl1pPr>
              <a:lnSpc>
                <a:spcPct val="80000"/>
              </a:lnSpc>
              <a:defRPr sz="6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8013" y="4267200"/>
            <a:ext cx="8229600" cy="9144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3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606423" y="5821835"/>
            <a:ext cx="5489578" cy="33921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 baseline="0">
                <a:solidFill>
                  <a:schemeClr val="accent4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0" indent="0">
              <a:spcBef>
                <a:spcPts val="0"/>
              </a:spcBef>
              <a:buNone/>
              <a:defRPr sz="2400"/>
            </a:lvl3pPr>
            <a:lvl4pPr marL="0" indent="0">
              <a:spcBef>
                <a:spcPts val="0"/>
              </a:spcBef>
              <a:buNone/>
              <a:defRPr sz="2400"/>
            </a:lvl4pPr>
            <a:lvl5pPr marL="0" indent="0">
              <a:spcBef>
                <a:spcPts val="0"/>
              </a:spcBef>
              <a:buNone/>
              <a:defRPr sz="2400"/>
            </a:lvl5pPr>
            <a:lvl6pPr marL="0" indent="0">
              <a:spcBef>
                <a:spcPts val="0"/>
              </a:spcBef>
              <a:buNone/>
              <a:defRPr sz="2400"/>
            </a:lvl6pPr>
            <a:lvl7pPr marL="0" indent="0">
              <a:spcBef>
                <a:spcPts val="0"/>
              </a:spcBef>
              <a:buNone/>
              <a:defRPr sz="2400"/>
            </a:lvl7pPr>
            <a:lvl8pPr marL="0" indent="0">
              <a:spcBef>
                <a:spcPts val="0"/>
              </a:spcBef>
              <a:buNone/>
              <a:defRPr sz="2400"/>
            </a:lvl8pPr>
            <a:lvl9pPr marL="0" indent="0">
              <a:spcBef>
                <a:spcPts val="0"/>
              </a:spcBef>
              <a:buNone/>
              <a:defRPr sz="2400"/>
            </a:lvl9pPr>
          </a:lstStyle>
          <a:p>
            <a:pPr lvl="0"/>
            <a:r>
              <a:rPr dirty="0"/>
              <a:t>Click to add date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423" y="581396"/>
            <a:ext cx="2404872" cy="1171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865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3213" y="381000"/>
            <a:ext cx="9456737" cy="2286000"/>
          </a:xfrm>
        </p:spPr>
        <p:txBody>
          <a:bodyPr>
            <a:noAutofit/>
          </a:bodyPr>
          <a:lstStyle>
            <a:lvl1pPr marL="384048" indent="-384048">
              <a:lnSpc>
                <a:spcPct val="80000"/>
              </a:lnSpc>
              <a:defRPr sz="6000"/>
            </a:lvl1pPr>
          </a:lstStyle>
          <a:p>
            <a:r>
              <a:rPr lang="en-US" dirty="0" smtClean="0"/>
              <a:t>“Click to add quote here. Type quotation marks before and after text.”</a:t>
            </a:r>
            <a:endParaRPr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728052" y="2819400"/>
            <a:ext cx="9031897" cy="137160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000" baseline="0"/>
            </a:lvl1pPr>
            <a:lvl2pPr marL="0" indent="0">
              <a:spcBef>
                <a:spcPts val="0"/>
              </a:spcBef>
              <a:buFontTx/>
              <a:buNone/>
              <a:defRPr sz="2000"/>
            </a:lvl2pPr>
            <a:lvl3pPr marL="0" indent="0">
              <a:spcBef>
                <a:spcPts val="0"/>
              </a:spcBef>
              <a:buFontTx/>
              <a:buNone/>
              <a:defRPr sz="2000"/>
            </a:lvl3pPr>
            <a:lvl4pPr marL="0" indent="0">
              <a:spcBef>
                <a:spcPts val="0"/>
              </a:spcBef>
              <a:buFontTx/>
              <a:buNone/>
              <a:defRPr sz="2000"/>
            </a:lvl4pPr>
            <a:lvl5pPr marL="0" indent="0">
              <a:spcBef>
                <a:spcPts val="0"/>
              </a:spcBef>
              <a:buFontTx/>
              <a:buNone/>
              <a:defRPr sz="2000"/>
            </a:lvl5pPr>
            <a:lvl6pPr marL="0" indent="0">
              <a:spcBef>
                <a:spcPts val="0"/>
              </a:spcBef>
              <a:buFontTx/>
              <a:buNone/>
              <a:defRPr sz="2000"/>
            </a:lvl6pPr>
            <a:lvl7pPr marL="0" indent="0">
              <a:spcBef>
                <a:spcPts val="0"/>
              </a:spcBef>
              <a:buFontTx/>
              <a:buNone/>
              <a:defRPr sz="2000"/>
            </a:lvl7pPr>
            <a:lvl8pPr marL="0" indent="0">
              <a:spcBef>
                <a:spcPts val="0"/>
              </a:spcBef>
              <a:buFontTx/>
              <a:buNone/>
              <a:defRPr sz="2000"/>
            </a:lvl8pPr>
            <a:lvl9pPr marL="0" indent="0">
              <a:spcBef>
                <a:spcPts val="0"/>
              </a:spcBef>
              <a:buFontTx/>
              <a:buNone/>
              <a:defRPr sz="2000"/>
            </a:lvl9pPr>
          </a:lstStyle>
          <a:p>
            <a:pPr lvl="0"/>
            <a:r>
              <a:rPr dirty="0"/>
              <a:t>Click </a:t>
            </a:r>
            <a:r>
              <a:rPr lang="en-US" dirty="0" smtClean="0"/>
              <a:t>to add quoted person’s name, title, company</a:t>
            </a:r>
            <a:endParaRPr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260591"/>
            <a:ext cx="847346" cy="445009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1330728" y="6441416"/>
            <a:ext cx="251671" cy="221599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spAutoFit/>
          </a:bodyPr>
          <a:lstStyle/>
          <a:p>
            <a:pPr marL="0" algn="r" defTabSz="914400" rtl="0" eaLnBrk="1" latinLnBrk="0" hangingPunct="1">
              <a:lnSpc>
                <a:spcPct val="90000"/>
              </a:lnSpc>
            </a:pPr>
            <a:fld id="{DC2F7041-B349-41E1-9410-B2256D05E940}" type="slidenum">
              <a:rPr lang="en-US" sz="1600" kern="1200" smtClean="0">
                <a:solidFill>
                  <a:schemeClr val="accent4"/>
                </a:solidFill>
                <a:latin typeface="+mn-lt"/>
                <a:ea typeface="+mn-ea"/>
                <a:cs typeface="+mn-cs"/>
              </a:rPr>
              <a:pPr marL="0" algn="r" defTabSz="914400" rtl="0" eaLnBrk="1" latinLnBrk="0" hangingPunct="1">
                <a:lnSpc>
                  <a:spcPct val="90000"/>
                </a:lnSpc>
              </a:pPr>
              <a:t>‹#›</a:t>
            </a:fld>
            <a:endParaRPr lang="en-US" sz="1600" kern="1200" dirty="0">
              <a:solidFill>
                <a:schemeClr val="accent4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2345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t Blue Quot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3213" y="381000"/>
            <a:ext cx="9456737" cy="2286000"/>
          </a:xfrm>
        </p:spPr>
        <p:txBody>
          <a:bodyPr>
            <a:noAutofit/>
          </a:bodyPr>
          <a:lstStyle>
            <a:lvl1pPr marL="384048" indent="-384048">
              <a:lnSpc>
                <a:spcPct val="80000"/>
              </a:lnSpc>
              <a:defRPr sz="6000"/>
            </a:lvl1pPr>
          </a:lstStyle>
          <a:p>
            <a:r>
              <a:rPr lang="en-US" dirty="0" smtClean="0"/>
              <a:t>“Click to add quote here. Type quotation marks before and after text.”</a:t>
            </a:r>
            <a:endParaRPr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728052" y="2819400"/>
            <a:ext cx="9031897" cy="137160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000"/>
            </a:lvl1pPr>
            <a:lvl2pPr marL="0" indent="0">
              <a:spcBef>
                <a:spcPts val="0"/>
              </a:spcBef>
              <a:buFontTx/>
              <a:buNone/>
              <a:defRPr sz="2000"/>
            </a:lvl2pPr>
            <a:lvl3pPr marL="0" indent="0">
              <a:spcBef>
                <a:spcPts val="0"/>
              </a:spcBef>
              <a:buFontTx/>
              <a:buNone/>
              <a:defRPr sz="2000"/>
            </a:lvl3pPr>
            <a:lvl4pPr marL="0" indent="0">
              <a:spcBef>
                <a:spcPts val="0"/>
              </a:spcBef>
              <a:buFontTx/>
              <a:buNone/>
              <a:defRPr sz="2000"/>
            </a:lvl4pPr>
            <a:lvl5pPr marL="0" indent="0">
              <a:spcBef>
                <a:spcPts val="0"/>
              </a:spcBef>
              <a:buFontTx/>
              <a:buNone/>
              <a:defRPr sz="2000"/>
            </a:lvl5pPr>
            <a:lvl6pPr marL="0" indent="0">
              <a:spcBef>
                <a:spcPts val="0"/>
              </a:spcBef>
              <a:buFontTx/>
              <a:buNone/>
              <a:defRPr sz="2000"/>
            </a:lvl6pPr>
            <a:lvl7pPr marL="0" indent="0">
              <a:spcBef>
                <a:spcPts val="0"/>
              </a:spcBef>
              <a:buFontTx/>
              <a:buNone/>
              <a:defRPr sz="2000"/>
            </a:lvl7pPr>
            <a:lvl8pPr marL="0" indent="0">
              <a:spcBef>
                <a:spcPts val="0"/>
              </a:spcBef>
              <a:buFontTx/>
              <a:buNone/>
              <a:defRPr sz="2000"/>
            </a:lvl8pPr>
            <a:lvl9pPr marL="0" indent="0">
              <a:spcBef>
                <a:spcPts val="0"/>
              </a:spcBef>
              <a:buFontTx/>
              <a:buNone/>
              <a:defRPr sz="2000"/>
            </a:lvl9pPr>
          </a:lstStyle>
          <a:p>
            <a:pPr lvl="0"/>
            <a:r>
              <a:rPr lang="en-US" dirty="0" smtClean="0"/>
              <a:t>Click to add quoted person’s name, title, company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260591"/>
            <a:ext cx="847346" cy="445009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1330728" y="6441416"/>
            <a:ext cx="251671" cy="221599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spAutoFit/>
          </a:bodyPr>
          <a:lstStyle/>
          <a:p>
            <a:pPr marL="0" algn="r" defTabSz="914400" rtl="0" eaLnBrk="1" latinLnBrk="0" hangingPunct="1">
              <a:lnSpc>
                <a:spcPct val="90000"/>
              </a:lnSpc>
            </a:pPr>
            <a:fld id="{DC2F7041-B349-41E1-9410-B2256D05E940}" type="slidenum">
              <a:rPr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pPr marL="0" algn="r" defTabSz="914400" rtl="0" eaLnBrk="1" latinLnBrk="0" hangingPunct="1">
                <a:lnSpc>
                  <a:spcPct val="90000"/>
                </a:lnSpc>
              </a:pPr>
              <a:t>‹#›</a:t>
            </a:fld>
            <a:endParaRPr lang="en-US" sz="16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43037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75529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441" y="521208"/>
            <a:ext cx="10969943" cy="411480"/>
          </a:xfrm>
        </p:spPr>
        <p:txBody>
          <a:bodyPr wrap="square">
            <a:noAutofit/>
          </a:bodyPr>
          <a:lstStyle>
            <a:lvl1pPr>
              <a:defRPr baseline="0"/>
            </a:lvl1pPr>
          </a:lstStyle>
          <a:p>
            <a:r>
              <a:rPr/>
              <a:t>Click to add one-line title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0" y="934240"/>
            <a:ext cx="10969943" cy="38100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400" baseline="0"/>
            </a:lvl1pPr>
            <a:lvl2pPr marL="0" indent="0">
              <a:spcBef>
                <a:spcPts val="0"/>
              </a:spcBef>
              <a:buNone/>
              <a:defRPr sz="2400"/>
            </a:lvl2pPr>
            <a:lvl3pPr marL="0" indent="0">
              <a:spcBef>
                <a:spcPts val="0"/>
              </a:spcBef>
              <a:buNone/>
              <a:defRPr sz="2400"/>
            </a:lvl3pPr>
            <a:lvl4pPr marL="0" indent="0">
              <a:spcBef>
                <a:spcPts val="0"/>
              </a:spcBef>
              <a:buNone/>
              <a:defRPr sz="2400"/>
            </a:lvl4pPr>
            <a:lvl5pPr marL="0" indent="0">
              <a:spcBef>
                <a:spcPts val="0"/>
              </a:spcBef>
              <a:buNone/>
              <a:defRPr sz="2400"/>
            </a:lvl5pPr>
            <a:lvl6pPr marL="0" indent="0">
              <a:spcBef>
                <a:spcPts val="0"/>
              </a:spcBef>
              <a:buNone/>
              <a:defRPr sz="2400"/>
            </a:lvl6pPr>
            <a:lvl7pPr marL="0" indent="0">
              <a:spcBef>
                <a:spcPts val="0"/>
              </a:spcBef>
              <a:buNone/>
              <a:defRPr sz="2400"/>
            </a:lvl7pPr>
            <a:lvl8pPr marL="0" indent="0">
              <a:spcBef>
                <a:spcPts val="0"/>
              </a:spcBef>
              <a:buNone/>
              <a:defRPr sz="2400"/>
            </a:lvl8pPr>
            <a:lvl9pPr marL="0" indent="0">
              <a:spcBef>
                <a:spcPts val="0"/>
              </a:spcBef>
              <a:buNone/>
              <a:defRPr sz="2400"/>
            </a:lvl9pPr>
          </a:lstStyle>
          <a:p>
            <a:pPr lvl="0"/>
            <a:r>
              <a:rPr/>
              <a:t>Click to add one-line subtitle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10969784" cy="45719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30616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title, Heading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441" y="521208"/>
            <a:ext cx="10969943" cy="411480"/>
          </a:xfrm>
        </p:spPr>
        <p:txBody>
          <a:bodyPr wrap="square">
            <a:noAutofit/>
          </a:bodyPr>
          <a:lstStyle>
            <a:lvl1pPr>
              <a:defRPr baseline="0"/>
            </a:lvl1pPr>
          </a:lstStyle>
          <a:p>
            <a:r>
              <a:rPr/>
              <a:t>Click to add one-line title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0" y="934240"/>
            <a:ext cx="10969943" cy="38100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400" baseline="0"/>
            </a:lvl1pPr>
            <a:lvl2pPr marL="0" indent="0">
              <a:spcBef>
                <a:spcPts val="0"/>
              </a:spcBef>
              <a:buNone/>
              <a:defRPr sz="2400"/>
            </a:lvl2pPr>
            <a:lvl3pPr marL="0" indent="0">
              <a:spcBef>
                <a:spcPts val="0"/>
              </a:spcBef>
              <a:buNone/>
              <a:defRPr sz="2400"/>
            </a:lvl3pPr>
            <a:lvl4pPr marL="0" indent="0">
              <a:spcBef>
                <a:spcPts val="0"/>
              </a:spcBef>
              <a:buNone/>
              <a:defRPr sz="2400"/>
            </a:lvl4pPr>
            <a:lvl5pPr marL="0" indent="0">
              <a:spcBef>
                <a:spcPts val="0"/>
              </a:spcBef>
              <a:buNone/>
              <a:defRPr sz="2400"/>
            </a:lvl5pPr>
            <a:lvl6pPr marL="0" indent="0">
              <a:spcBef>
                <a:spcPts val="0"/>
              </a:spcBef>
              <a:buNone/>
              <a:defRPr sz="2400"/>
            </a:lvl6pPr>
            <a:lvl7pPr marL="0" indent="0">
              <a:spcBef>
                <a:spcPts val="0"/>
              </a:spcBef>
              <a:buNone/>
              <a:defRPr sz="2400"/>
            </a:lvl7pPr>
            <a:lvl8pPr marL="0" indent="0">
              <a:spcBef>
                <a:spcPts val="0"/>
              </a:spcBef>
              <a:buNone/>
              <a:defRPr sz="2400"/>
            </a:lvl8pPr>
            <a:lvl9pPr marL="0" indent="0">
              <a:spcBef>
                <a:spcPts val="0"/>
              </a:spcBef>
              <a:buNone/>
              <a:defRPr sz="2400"/>
            </a:lvl9pPr>
          </a:lstStyle>
          <a:p>
            <a:pPr lvl="0"/>
            <a:r>
              <a:rPr/>
              <a:t>Click to add one-line subtitle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609600" y="1524000"/>
            <a:ext cx="10969943" cy="38100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400" b="1" baseline="0"/>
            </a:lvl1pPr>
            <a:lvl2pPr marL="0" indent="0">
              <a:spcBef>
                <a:spcPts val="0"/>
              </a:spcBef>
              <a:buNone/>
              <a:defRPr sz="2400"/>
            </a:lvl2pPr>
            <a:lvl3pPr marL="0" indent="0">
              <a:spcBef>
                <a:spcPts val="0"/>
              </a:spcBef>
              <a:buNone/>
              <a:defRPr sz="2400"/>
            </a:lvl3pPr>
            <a:lvl4pPr marL="0" indent="0">
              <a:spcBef>
                <a:spcPts val="0"/>
              </a:spcBef>
              <a:buNone/>
              <a:defRPr sz="2400"/>
            </a:lvl4pPr>
            <a:lvl5pPr marL="0" indent="0">
              <a:spcBef>
                <a:spcPts val="0"/>
              </a:spcBef>
              <a:buNone/>
              <a:defRPr sz="2400"/>
            </a:lvl5pPr>
            <a:lvl6pPr marL="0" indent="0">
              <a:spcBef>
                <a:spcPts val="0"/>
              </a:spcBef>
              <a:buNone/>
              <a:defRPr sz="2400"/>
            </a:lvl6pPr>
            <a:lvl7pPr marL="0" indent="0">
              <a:spcBef>
                <a:spcPts val="0"/>
              </a:spcBef>
              <a:buNone/>
              <a:defRPr sz="2400"/>
            </a:lvl7pPr>
            <a:lvl8pPr marL="0" indent="0">
              <a:spcBef>
                <a:spcPts val="0"/>
              </a:spcBef>
              <a:buNone/>
              <a:defRPr sz="2400"/>
            </a:lvl8pPr>
            <a:lvl9pPr marL="0" indent="0">
              <a:spcBef>
                <a:spcPts val="0"/>
              </a:spcBef>
              <a:buNone/>
              <a:defRPr sz="2400"/>
            </a:lvl9pPr>
          </a:lstStyle>
          <a:p>
            <a:pPr lvl="0"/>
            <a:r>
              <a:rPr/>
              <a:t>Click to add one-line heading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78152"/>
            <a:ext cx="10969784" cy="411784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570680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649791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609441" y="521208"/>
            <a:ext cx="10969943" cy="411480"/>
          </a:xfrm>
        </p:spPr>
        <p:txBody>
          <a:bodyPr/>
          <a:lstStyle>
            <a:lvl1pPr>
              <a:defRPr/>
            </a:lvl1pPr>
          </a:lstStyle>
          <a:p>
            <a:r>
              <a:rPr/>
              <a:t>Click to add one-line title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0" y="934240"/>
            <a:ext cx="10969943" cy="38100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400" baseline="0"/>
            </a:lvl1pPr>
            <a:lvl2pPr marL="0" indent="0">
              <a:spcBef>
                <a:spcPts val="0"/>
              </a:spcBef>
              <a:buNone/>
              <a:defRPr sz="2400"/>
            </a:lvl2pPr>
            <a:lvl3pPr marL="0" indent="0">
              <a:spcBef>
                <a:spcPts val="0"/>
              </a:spcBef>
              <a:buNone/>
              <a:defRPr sz="2400"/>
            </a:lvl3pPr>
            <a:lvl4pPr marL="0" indent="0">
              <a:spcBef>
                <a:spcPts val="0"/>
              </a:spcBef>
              <a:buNone/>
              <a:defRPr sz="2400"/>
            </a:lvl4pPr>
            <a:lvl5pPr marL="0" indent="0">
              <a:spcBef>
                <a:spcPts val="0"/>
              </a:spcBef>
              <a:buNone/>
              <a:defRPr sz="2400"/>
            </a:lvl5pPr>
            <a:lvl6pPr marL="0" indent="0">
              <a:spcBef>
                <a:spcPts val="0"/>
              </a:spcBef>
              <a:buNone/>
              <a:defRPr sz="2400"/>
            </a:lvl6pPr>
            <a:lvl7pPr marL="0" indent="0">
              <a:spcBef>
                <a:spcPts val="0"/>
              </a:spcBef>
              <a:buNone/>
              <a:defRPr sz="2400"/>
            </a:lvl7pPr>
            <a:lvl8pPr marL="0" indent="0">
              <a:spcBef>
                <a:spcPts val="0"/>
              </a:spcBef>
              <a:buNone/>
              <a:defRPr sz="2400"/>
            </a:lvl8pPr>
            <a:lvl9pPr marL="0" indent="0">
              <a:spcBef>
                <a:spcPts val="0"/>
              </a:spcBef>
              <a:buNone/>
              <a:defRPr sz="2400"/>
            </a:lvl9pPr>
          </a:lstStyle>
          <a:p>
            <a:pPr lvl="0"/>
            <a:r>
              <a:rPr/>
              <a:t>Click to add one-line subtitle</a:t>
            </a:r>
          </a:p>
        </p:txBody>
      </p:sp>
    </p:spTree>
    <p:extLst>
      <p:ext uri="{BB962C8B-B14F-4D97-AF65-F5344CB8AC3E}">
        <p14:creationId xmlns:p14="http://schemas.microsoft.com/office/powerpoint/2010/main" val="3129388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5925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519236"/>
            <a:ext cx="10969943" cy="8523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524000"/>
            <a:ext cx="5303520" cy="45720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75864" y="1524000"/>
            <a:ext cx="5303520" cy="45720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83249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wo Content and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519236"/>
            <a:ext cx="10969943" cy="8523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09600" y="1523999"/>
            <a:ext cx="5303520" cy="32004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/>
              <a:t>Click to add heading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1905000"/>
            <a:ext cx="5303520" cy="41910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75864" y="1523999"/>
            <a:ext cx="5303520" cy="32004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/>
              <a:t>Click to add heading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75864" y="1905000"/>
            <a:ext cx="5303520" cy="41910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02981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Dark Picture">
    <p:bg bwMode="ltGray"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582229"/>
            <a:ext cx="2404872" cy="117037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10393" y="2209800"/>
            <a:ext cx="8229600" cy="1905000"/>
          </a:xfrm>
        </p:spPr>
        <p:txBody>
          <a:bodyPr anchor="b"/>
          <a:lstStyle>
            <a:lvl1pPr>
              <a:lnSpc>
                <a:spcPct val="80000"/>
              </a:lnSpc>
              <a:defRPr sz="6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8013" y="4267200"/>
            <a:ext cx="8229600" cy="9144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3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606423" y="5821835"/>
            <a:ext cx="5489578" cy="33921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0" indent="0">
              <a:spcBef>
                <a:spcPts val="0"/>
              </a:spcBef>
              <a:buNone/>
              <a:defRPr sz="2400"/>
            </a:lvl3pPr>
            <a:lvl4pPr marL="0" indent="0">
              <a:spcBef>
                <a:spcPts val="0"/>
              </a:spcBef>
              <a:buNone/>
              <a:defRPr sz="2400"/>
            </a:lvl4pPr>
            <a:lvl5pPr marL="0" indent="0">
              <a:spcBef>
                <a:spcPts val="0"/>
              </a:spcBef>
              <a:buNone/>
              <a:defRPr sz="2400"/>
            </a:lvl5pPr>
            <a:lvl6pPr marL="0" indent="0">
              <a:spcBef>
                <a:spcPts val="0"/>
              </a:spcBef>
              <a:buNone/>
              <a:defRPr sz="2400"/>
            </a:lvl6pPr>
            <a:lvl7pPr marL="0" indent="0">
              <a:spcBef>
                <a:spcPts val="0"/>
              </a:spcBef>
              <a:buNone/>
              <a:defRPr sz="2400"/>
            </a:lvl7pPr>
            <a:lvl8pPr marL="0" indent="0">
              <a:spcBef>
                <a:spcPts val="0"/>
              </a:spcBef>
              <a:buNone/>
              <a:defRPr sz="2400"/>
            </a:lvl8pPr>
            <a:lvl9pPr marL="0" indent="0">
              <a:spcBef>
                <a:spcPts val="0"/>
              </a:spcBef>
              <a:buNone/>
              <a:defRPr sz="2400"/>
            </a:lvl9pPr>
          </a:lstStyle>
          <a:p>
            <a:pPr lvl="0"/>
            <a:r>
              <a:rPr/>
              <a:t>Click to add date</a:t>
            </a:r>
          </a:p>
        </p:txBody>
      </p:sp>
    </p:spTree>
    <p:extLst>
      <p:ext uri="{BB962C8B-B14F-4D97-AF65-F5344CB8AC3E}">
        <p14:creationId xmlns:p14="http://schemas.microsoft.com/office/powerpoint/2010/main" val="41768681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, Subtitle and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441" y="521208"/>
            <a:ext cx="10969943" cy="411480"/>
          </a:xfrm>
        </p:spPr>
        <p:txBody>
          <a:bodyPr/>
          <a:lstStyle>
            <a:lvl1pPr>
              <a:defRPr/>
            </a:lvl1pPr>
          </a:lstStyle>
          <a:p>
            <a:r>
              <a:rPr/>
              <a:t>Click to add one-line title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0" y="934240"/>
            <a:ext cx="10969943" cy="38100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400" baseline="0"/>
            </a:lvl1pPr>
            <a:lvl2pPr marL="0" indent="0">
              <a:spcBef>
                <a:spcPts val="0"/>
              </a:spcBef>
              <a:buNone/>
              <a:defRPr sz="2400"/>
            </a:lvl2pPr>
            <a:lvl3pPr marL="0" indent="0">
              <a:spcBef>
                <a:spcPts val="0"/>
              </a:spcBef>
              <a:buNone/>
              <a:defRPr sz="2400"/>
            </a:lvl3pPr>
            <a:lvl4pPr marL="0" indent="0">
              <a:spcBef>
                <a:spcPts val="0"/>
              </a:spcBef>
              <a:buNone/>
              <a:defRPr sz="2400"/>
            </a:lvl4pPr>
            <a:lvl5pPr marL="0" indent="0">
              <a:spcBef>
                <a:spcPts val="0"/>
              </a:spcBef>
              <a:buNone/>
              <a:defRPr sz="2400"/>
            </a:lvl5pPr>
            <a:lvl6pPr marL="0" indent="0">
              <a:spcBef>
                <a:spcPts val="0"/>
              </a:spcBef>
              <a:buNone/>
              <a:defRPr sz="2400"/>
            </a:lvl6pPr>
            <a:lvl7pPr marL="0" indent="0">
              <a:spcBef>
                <a:spcPts val="0"/>
              </a:spcBef>
              <a:buNone/>
              <a:defRPr sz="2400"/>
            </a:lvl7pPr>
            <a:lvl8pPr marL="0" indent="0">
              <a:spcBef>
                <a:spcPts val="0"/>
              </a:spcBef>
              <a:buNone/>
              <a:defRPr sz="2400"/>
            </a:lvl8pPr>
            <a:lvl9pPr marL="0" indent="0">
              <a:spcBef>
                <a:spcPts val="0"/>
              </a:spcBef>
              <a:buNone/>
              <a:defRPr sz="2400"/>
            </a:lvl9pPr>
          </a:lstStyle>
          <a:p>
            <a:pPr lvl="0"/>
            <a:r>
              <a:rPr/>
              <a:t>Click to add one-line subtitle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09600" y="1524000"/>
            <a:ext cx="5303520" cy="32004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/>
              <a:t>Click to add heading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1906552"/>
            <a:ext cx="5303520" cy="41894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75864" y="1524000"/>
            <a:ext cx="5303520" cy="32004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/>
              <a:t>Click to add heading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75864" y="1906552"/>
            <a:ext cx="5303520" cy="41894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60840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519236"/>
            <a:ext cx="10969943" cy="8523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609441" y="1524000"/>
            <a:ext cx="3429000" cy="45720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4381500" y="1524000"/>
            <a:ext cx="3429000" cy="45720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8150384" y="1524000"/>
            <a:ext cx="3429000" cy="45720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62543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ntent and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519236"/>
            <a:ext cx="10969943" cy="8523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9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09600" y="1523999"/>
            <a:ext cx="3428841" cy="32004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/>
              <a:t>Click to add heading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609441" y="1905000"/>
            <a:ext cx="3429000" cy="41910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7" hasCustomPrompt="1"/>
          </p:nvPr>
        </p:nvSpPr>
        <p:spPr>
          <a:xfrm>
            <a:off x="4381659" y="1523999"/>
            <a:ext cx="3428841" cy="32004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/>
              <a:t>Click to add heading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4381500" y="1905000"/>
            <a:ext cx="3429000" cy="41910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8" hasCustomPrompt="1"/>
          </p:nvPr>
        </p:nvSpPr>
        <p:spPr>
          <a:xfrm>
            <a:off x="8153559" y="1523999"/>
            <a:ext cx="3428841" cy="32004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/>
              <a:t>Click to add heading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8150384" y="1905000"/>
            <a:ext cx="3429000" cy="41910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91485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ntent, Subtitle and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441" y="521208"/>
            <a:ext cx="10969943" cy="411480"/>
          </a:xfrm>
        </p:spPr>
        <p:txBody>
          <a:bodyPr/>
          <a:lstStyle>
            <a:lvl1pPr>
              <a:defRPr/>
            </a:lvl1pPr>
          </a:lstStyle>
          <a:p>
            <a:r>
              <a:rPr/>
              <a:t>Click to add one-line title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0" y="934240"/>
            <a:ext cx="10969943" cy="38100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400" baseline="0"/>
            </a:lvl1pPr>
            <a:lvl2pPr marL="0" indent="0">
              <a:spcBef>
                <a:spcPts val="0"/>
              </a:spcBef>
              <a:buNone/>
              <a:defRPr sz="2400"/>
            </a:lvl2pPr>
            <a:lvl3pPr marL="0" indent="0">
              <a:spcBef>
                <a:spcPts val="0"/>
              </a:spcBef>
              <a:buNone/>
              <a:defRPr sz="2400"/>
            </a:lvl3pPr>
            <a:lvl4pPr marL="0" indent="0">
              <a:spcBef>
                <a:spcPts val="0"/>
              </a:spcBef>
              <a:buNone/>
              <a:defRPr sz="2400"/>
            </a:lvl4pPr>
            <a:lvl5pPr marL="0" indent="0">
              <a:spcBef>
                <a:spcPts val="0"/>
              </a:spcBef>
              <a:buNone/>
              <a:defRPr sz="2400"/>
            </a:lvl5pPr>
            <a:lvl6pPr marL="0" indent="0">
              <a:spcBef>
                <a:spcPts val="0"/>
              </a:spcBef>
              <a:buNone/>
              <a:defRPr sz="2400"/>
            </a:lvl6pPr>
            <a:lvl7pPr marL="0" indent="0">
              <a:spcBef>
                <a:spcPts val="0"/>
              </a:spcBef>
              <a:buNone/>
              <a:defRPr sz="2400"/>
            </a:lvl7pPr>
            <a:lvl8pPr marL="0" indent="0">
              <a:spcBef>
                <a:spcPts val="0"/>
              </a:spcBef>
              <a:buNone/>
              <a:defRPr sz="2400"/>
            </a:lvl8pPr>
            <a:lvl9pPr marL="0" indent="0">
              <a:spcBef>
                <a:spcPts val="0"/>
              </a:spcBef>
              <a:buNone/>
              <a:defRPr sz="2400"/>
            </a:lvl9pPr>
          </a:lstStyle>
          <a:p>
            <a:pPr lvl="0"/>
            <a:r>
              <a:rPr/>
              <a:t>Click to add one-line subtitle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09600" y="1523999"/>
            <a:ext cx="3428841" cy="32004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dirty="0"/>
              <a:t>Click to add heading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609441" y="1905000"/>
            <a:ext cx="3429000" cy="41910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7" hasCustomPrompt="1"/>
          </p:nvPr>
        </p:nvSpPr>
        <p:spPr>
          <a:xfrm>
            <a:off x="4381659" y="1523999"/>
            <a:ext cx="3428841" cy="32004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/>
              <a:t>Click to add heading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4381500" y="1905000"/>
            <a:ext cx="3429000" cy="41910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8" hasCustomPrompt="1"/>
          </p:nvPr>
        </p:nvSpPr>
        <p:spPr>
          <a:xfrm>
            <a:off x="8153559" y="1523999"/>
            <a:ext cx="3428841" cy="32004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/>
              <a:t>Click to add heading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8150384" y="1905000"/>
            <a:ext cx="3429000" cy="41910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02634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7848600" cy="45720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ltGray">
          <a:xfrm>
            <a:off x="8610600" y="1524000"/>
            <a:ext cx="2968784" cy="4572000"/>
          </a:xfrm>
          <a:solidFill>
            <a:schemeClr val="accent3"/>
          </a:solidFill>
          <a:ln>
            <a:solidFill>
              <a:schemeClr val="tx2"/>
            </a:solidFill>
          </a:ln>
        </p:spPr>
        <p:txBody>
          <a:bodyPr lIns="91440" tIns="91440" rIns="91440" bIns="91440">
            <a:noAutofit/>
          </a:bodyPr>
          <a:lstStyle>
            <a:lvl1pPr marL="0" indent="0">
              <a:spcBef>
                <a:spcPts val="9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82299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ltGray">
          <a:xfrm>
            <a:off x="609440" y="1524000"/>
            <a:ext cx="6705760" cy="4572000"/>
          </a:xfrm>
        </p:spPr>
        <p:txBody>
          <a:bodyPr lIns="0" tIns="457200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7467600" y="1524000"/>
            <a:ext cx="4111784" cy="45720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79856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ltGray">
          <a:xfrm>
            <a:off x="609440" y="1524000"/>
            <a:ext cx="6705760" cy="4572000"/>
          </a:xfrm>
        </p:spPr>
        <p:txBody>
          <a:bodyPr lIns="0" tIns="457200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ltGray">
          <a:xfrm>
            <a:off x="7470616" y="1524000"/>
            <a:ext cx="4111784" cy="4572000"/>
          </a:xfrm>
          <a:solidFill>
            <a:schemeClr val="accent6"/>
          </a:solidFill>
        </p:spPr>
        <p:txBody>
          <a:bodyPr lIns="91440" tIns="91440" rIns="91440" bIns="91440">
            <a:noAutofit/>
          </a:bodyPr>
          <a:lstStyle>
            <a:lvl1pPr marL="0" indent="0">
              <a:spcBef>
                <a:spcPts val="9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71410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Righ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519236"/>
            <a:ext cx="5257800" cy="852364"/>
          </a:xfrm>
        </p:spPr>
        <p:txBody>
          <a:bodyPr anchor="t"/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1" y="2819400"/>
            <a:ext cx="3657600" cy="1981200"/>
          </a:xfrm>
          <a:noFill/>
        </p:spPr>
        <p:txBody>
          <a:bodyPr lIns="0" tIns="0" rIns="0" bIns="0">
            <a:noAutofit/>
          </a:bodyPr>
          <a:lstStyle>
            <a:lvl1pPr marL="0" indent="0">
              <a:spcBef>
                <a:spcPts val="9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ltGray">
          <a:xfrm>
            <a:off x="6095999" y="519236"/>
            <a:ext cx="5486399" cy="5576764"/>
          </a:xfrm>
        </p:spPr>
        <p:txBody>
          <a:bodyPr lIns="0" tIns="457200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077185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9441" y="519236"/>
            <a:ext cx="10969943" cy="8523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ltGray">
          <a:xfrm>
            <a:off x="608013" y="1524000"/>
            <a:ext cx="5312664" cy="3352800"/>
          </a:xfrm>
        </p:spPr>
        <p:txBody>
          <a:bodyPr lIns="0" tIns="457200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ltGray">
          <a:xfrm>
            <a:off x="609440" y="4953000"/>
            <a:ext cx="5312664" cy="1143000"/>
          </a:xfrm>
          <a:solidFill>
            <a:schemeClr val="accent2"/>
          </a:solidFill>
        </p:spPr>
        <p:txBody>
          <a:bodyPr lIns="91440" tIns="91440" rIns="91440" bIns="91440">
            <a:noAutofit/>
          </a:bodyPr>
          <a:lstStyle>
            <a:lvl1pPr marL="0" indent="0">
              <a:spcBef>
                <a:spcPts val="9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 bwMode="ltGray">
          <a:xfrm>
            <a:off x="6266720" y="1524000"/>
            <a:ext cx="5312664" cy="3352800"/>
          </a:xfrm>
        </p:spPr>
        <p:txBody>
          <a:bodyPr lIns="0" tIns="457200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4"/>
          </p:nvPr>
        </p:nvSpPr>
        <p:spPr bwMode="ltGray">
          <a:xfrm>
            <a:off x="6266720" y="4953000"/>
            <a:ext cx="5312664" cy="1143000"/>
          </a:xfrm>
          <a:solidFill>
            <a:srgbClr val="008375"/>
          </a:solidFill>
        </p:spPr>
        <p:txBody>
          <a:bodyPr lIns="91440" tIns="91440" rIns="91440" bIns="91440">
            <a:noAutofit/>
          </a:bodyPr>
          <a:lstStyle>
            <a:lvl1pPr marL="0" indent="0">
              <a:spcBef>
                <a:spcPts val="9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01898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ltGray">
          <a:xfrm>
            <a:off x="608013" y="1524000"/>
            <a:ext cx="3429000" cy="2667000"/>
          </a:xfrm>
        </p:spPr>
        <p:txBody>
          <a:bodyPr lIns="0" tIns="457200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ltGray">
          <a:xfrm>
            <a:off x="609440" y="4267200"/>
            <a:ext cx="3429000" cy="1828800"/>
          </a:xfrm>
          <a:solidFill>
            <a:srgbClr val="004876"/>
          </a:solidFill>
        </p:spPr>
        <p:txBody>
          <a:bodyPr lIns="91440" tIns="91440" rIns="91440" bIns="91440">
            <a:noAutofit/>
          </a:bodyPr>
          <a:lstStyle>
            <a:lvl1pPr marL="0" indent="0">
              <a:spcBef>
                <a:spcPts val="9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 bwMode="ltGray">
          <a:xfrm>
            <a:off x="4381500" y="1524000"/>
            <a:ext cx="3429000" cy="2667000"/>
          </a:xfrm>
        </p:spPr>
        <p:txBody>
          <a:bodyPr lIns="0" tIns="457200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4"/>
          </p:nvPr>
        </p:nvSpPr>
        <p:spPr bwMode="ltGray">
          <a:xfrm>
            <a:off x="4381500" y="4267200"/>
            <a:ext cx="3429000" cy="1828800"/>
          </a:xfrm>
          <a:solidFill>
            <a:schemeClr val="accent6"/>
          </a:solidFill>
        </p:spPr>
        <p:txBody>
          <a:bodyPr lIns="91440" tIns="91440" rIns="91440" bIns="91440">
            <a:noAutofit/>
          </a:bodyPr>
          <a:lstStyle>
            <a:lvl1pPr marL="0" indent="0">
              <a:spcBef>
                <a:spcPts val="9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idx="15"/>
          </p:nvPr>
        </p:nvSpPr>
        <p:spPr bwMode="ltGray">
          <a:xfrm>
            <a:off x="8150384" y="1524000"/>
            <a:ext cx="3429000" cy="2667000"/>
          </a:xfrm>
        </p:spPr>
        <p:txBody>
          <a:bodyPr lIns="0" tIns="457200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6"/>
          </p:nvPr>
        </p:nvSpPr>
        <p:spPr bwMode="ltGray">
          <a:xfrm>
            <a:off x="8150384" y="4267200"/>
            <a:ext cx="3429000" cy="1828800"/>
          </a:xfrm>
          <a:solidFill>
            <a:schemeClr val="accent3"/>
          </a:solidFill>
        </p:spPr>
        <p:txBody>
          <a:bodyPr lIns="91440" tIns="91440" rIns="91440" bIns="91440">
            <a:noAutofit/>
          </a:bodyPr>
          <a:lstStyle>
            <a:lvl1pPr marL="0" indent="0">
              <a:spcBef>
                <a:spcPts val="9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1589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Na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2667000"/>
            <a:ext cx="9141619" cy="2286000"/>
          </a:xfrm>
        </p:spPr>
        <p:txBody>
          <a:bodyPr anchor="b">
            <a:noAutofit/>
          </a:bodyPr>
          <a:lstStyle>
            <a:lvl1pPr>
              <a:lnSpc>
                <a:spcPct val="8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8013" y="4939693"/>
            <a:ext cx="9141619" cy="699107"/>
          </a:xfrm>
        </p:spPr>
        <p:txBody>
          <a:bodyPr wrap="square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4400"/>
            </a:lvl1pPr>
            <a:lvl2pPr marL="0" indent="0">
              <a:spcBef>
                <a:spcPts val="0"/>
              </a:spcBef>
              <a:buFontTx/>
              <a:buNone/>
              <a:defRPr sz="2000"/>
            </a:lvl2pPr>
            <a:lvl3pPr marL="0" indent="0">
              <a:spcBef>
                <a:spcPts val="0"/>
              </a:spcBef>
              <a:buFontTx/>
              <a:buNone/>
              <a:defRPr sz="2000"/>
            </a:lvl3pPr>
            <a:lvl4pPr marL="0" indent="0">
              <a:spcBef>
                <a:spcPts val="0"/>
              </a:spcBef>
              <a:buFontTx/>
              <a:buNone/>
              <a:defRPr sz="2000"/>
            </a:lvl4pPr>
            <a:lvl5pPr marL="0" indent="0">
              <a:spcBef>
                <a:spcPts val="0"/>
              </a:spcBef>
              <a:buFontTx/>
              <a:buNone/>
              <a:defRPr sz="2000"/>
            </a:lvl5pPr>
            <a:lvl6pPr marL="0" indent="0">
              <a:spcBef>
                <a:spcPts val="0"/>
              </a:spcBef>
              <a:buFontTx/>
              <a:buNone/>
              <a:defRPr sz="2000"/>
            </a:lvl6pPr>
            <a:lvl7pPr marL="0" indent="0">
              <a:spcBef>
                <a:spcPts val="0"/>
              </a:spcBef>
              <a:buFontTx/>
              <a:buNone/>
              <a:defRPr sz="2000"/>
            </a:lvl7pPr>
            <a:lvl8pPr marL="0" indent="0">
              <a:spcBef>
                <a:spcPts val="0"/>
              </a:spcBef>
              <a:buFontTx/>
              <a:buNone/>
              <a:defRPr sz="2000"/>
            </a:lvl8pPr>
            <a:lvl9pPr marL="0" indent="0">
              <a:spcBef>
                <a:spcPts val="0"/>
              </a:spcBef>
              <a:buFontTx/>
              <a:buNone/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608013" y="5791200"/>
            <a:ext cx="9141619" cy="457200"/>
          </a:xfrm>
        </p:spPr>
        <p:txBody>
          <a:bodyPr wrap="square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800"/>
            </a:lvl1pPr>
            <a:lvl2pPr marL="0" indent="0">
              <a:spcBef>
                <a:spcPts val="0"/>
              </a:spcBef>
              <a:buFontTx/>
              <a:buNone/>
              <a:defRPr sz="2000"/>
            </a:lvl2pPr>
            <a:lvl3pPr marL="0" indent="0">
              <a:spcBef>
                <a:spcPts val="0"/>
              </a:spcBef>
              <a:buFontTx/>
              <a:buNone/>
              <a:defRPr sz="2000"/>
            </a:lvl3pPr>
            <a:lvl4pPr marL="0" indent="0">
              <a:spcBef>
                <a:spcPts val="0"/>
              </a:spcBef>
              <a:buFontTx/>
              <a:buNone/>
              <a:defRPr sz="2000"/>
            </a:lvl4pPr>
            <a:lvl5pPr marL="0" indent="0">
              <a:spcBef>
                <a:spcPts val="0"/>
              </a:spcBef>
              <a:buFontTx/>
              <a:buNone/>
              <a:defRPr sz="2000"/>
            </a:lvl5pPr>
            <a:lvl6pPr marL="0" indent="0">
              <a:spcBef>
                <a:spcPts val="0"/>
              </a:spcBef>
              <a:buFontTx/>
              <a:buNone/>
              <a:defRPr sz="2000"/>
            </a:lvl6pPr>
            <a:lvl7pPr marL="0" indent="0">
              <a:spcBef>
                <a:spcPts val="0"/>
              </a:spcBef>
              <a:buFontTx/>
              <a:buNone/>
              <a:defRPr sz="2000"/>
            </a:lvl7pPr>
            <a:lvl8pPr marL="0" indent="0">
              <a:spcBef>
                <a:spcPts val="0"/>
              </a:spcBef>
              <a:buFontTx/>
              <a:buNone/>
              <a:defRPr sz="2000"/>
            </a:lvl8pPr>
            <a:lvl9pPr marL="0" indent="0">
              <a:spcBef>
                <a:spcPts val="0"/>
              </a:spcBef>
              <a:buFontTx/>
              <a:buNone/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423" y="581396"/>
            <a:ext cx="2404872" cy="1171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556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2667000"/>
            <a:ext cx="9141619" cy="2286000"/>
          </a:xfrm>
        </p:spPr>
        <p:txBody>
          <a:bodyPr anchor="b">
            <a:noAutofit/>
          </a:bodyPr>
          <a:lstStyle>
            <a:lvl1pPr>
              <a:lnSpc>
                <a:spcPct val="8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8013" y="5015893"/>
            <a:ext cx="9141619" cy="1080107"/>
          </a:xfrm>
        </p:spPr>
        <p:txBody>
          <a:bodyPr wrap="square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3200"/>
            </a:lvl1pPr>
            <a:lvl2pPr marL="0" indent="0">
              <a:spcBef>
                <a:spcPts val="0"/>
              </a:spcBef>
              <a:buFontTx/>
              <a:buNone/>
              <a:defRPr sz="2000"/>
            </a:lvl2pPr>
            <a:lvl3pPr marL="0" indent="0">
              <a:spcBef>
                <a:spcPts val="0"/>
              </a:spcBef>
              <a:buFontTx/>
              <a:buNone/>
              <a:defRPr sz="2000"/>
            </a:lvl3pPr>
            <a:lvl4pPr marL="0" indent="0">
              <a:spcBef>
                <a:spcPts val="0"/>
              </a:spcBef>
              <a:buFontTx/>
              <a:buNone/>
              <a:defRPr sz="2000"/>
            </a:lvl4pPr>
            <a:lvl5pPr marL="0" indent="0">
              <a:spcBef>
                <a:spcPts val="0"/>
              </a:spcBef>
              <a:buFontTx/>
              <a:buNone/>
              <a:defRPr sz="2000"/>
            </a:lvl5pPr>
            <a:lvl6pPr marL="0" indent="0">
              <a:spcBef>
                <a:spcPts val="0"/>
              </a:spcBef>
              <a:buFontTx/>
              <a:buNone/>
              <a:defRPr sz="2000"/>
            </a:lvl6pPr>
            <a:lvl7pPr marL="0" indent="0">
              <a:spcBef>
                <a:spcPts val="0"/>
              </a:spcBef>
              <a:buFontTx/>
              <a:buNone/>
              <a:defRPr sz="2000"/>
            </a:lvl7pPr>
            <a:lvl8pPr marL="0" indent="0">
              <a:spcBef>
                <a:spcPts val="0"/>
              </a:spcBef>
              <a:buFontTx/>
              <a:buNone/>
              <a:defRPr sz="2000"/>
            </a:lvl8pPr>
            <a:lvl9pPr marL="0" indent="0">
              <a:spcBef>
                <a:spcPts val="0"/>
              </a:spcBef>
              <a:buFontTx/>
              <a:buNone/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423" y="581396"/>
            <a:ext cx="2404872" cy="1171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419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10393" y="2209800"/>
            <a:ext cx="8229600" cy="1905000"/>
          </a:xfrm>
        </p:spPr>
        <p:txBody>
          <a:bodyPr anchor="b"/>
          <a:lstStyle>
            <a:lvl1pPr>
              <a:lnSpc>
                <a:spcPct val="80000"/>
              </a:lnSpc>
              <a:defRPr sz="6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8013" y="4267200"/>
            <a:ext cx="8229600" cy="9144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3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423" y="581396"/>
            <a:ext cx="2404872" cy="1171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16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539263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63200" y="519236"/>
            <a:ext cx="1219198" cy="5576764"/>
          </a:xfrm>
        </p:spPr>
        <p:txBody>
          <a:bodyPr vert="eaVert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19235"/>
            <a:ext cx="9677400" cy="557676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650134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bg bwMode="ltGray"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10393" y="2209800"/>
            <a:ext cx="8229600" cy="1905000"/>
          </a:xfrm>
        </p:spPr>
        <p:txBody>
          <a:bodyPr anchor="b"/>
          <a:lstStyle>
            <a:lvl1pPr>
              <a:lnSpc>
                <a:spcPct val="80000"/>
              </a:lnSpc>
              <a:defRPr sz="6600"/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8013" y="4267200"/>
            <a:ext cx="8229600" cy="9144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3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606423" y="5821835"/>
            <a:ext cx="5489578" cy="33921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 baseline="0">
                <a:solidFill>
                  <a:schemeClr val="accent4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0" indent="0">
              <a:spcBef>
                <a:spcPts val="0"/>
              </a:spcBef>
              <a:buNone/>
              <a:defRPr sz="2400"/>
            </a:lvl3pPr>
            <a:lvl4pPr marL="0" indent="0">
              <a:spcBef>
                <a:spcPts val="0"/>
              </a:spcBef>
              <a:buNone/>
              <a:defRPr sz="2400"/>
            </a:lvl4pPr>
            <a:lvl5pPr marL="0" indent="0">
              <a:spcBef>
                <a:spcPts val="0"/>
              </a:spcBef>
              <a:buNone/>
              <a:defRPr sz="2400"/>
            </a:lvl5pPr>
            <a:lvl6pPr marL="0" indent="0">
              <a:spcBef>
                <a:spcPts val="0"/>
              </a:spcBef>
              <a:buNone/>
              <a:defRPr sz="2400"/>
            </a:lvl6pPr>
            <a:lvl7pPr marL="0" indent="0">
              <a:spcBef>
                <a:spcPts val="0"/>
              </a:spcBef>
              <a:buNone/>
              <a:defRPr sz="2400"/>
            </a:lvl7pPr>
            <a:lvl8pPr marL="0" indent="0">
              <a:spcBef>
                <a:spcPts val="0"/>
              </a:spcBef>
              <a:buNone/>
              <a:defRPr sz="2400"/>
            </a:lvl8pPr>
            <a:lvl9pPr marL="0" indent="0">
              <a:spcBef>
                <a:spcPts val="0"/>
              </a:spcBef>
              <a:buNone/>
              <a:defRPr sz="2400"/>
            </a:lvl9pPr>
          </a:lstStyle>
          <a:p>
            <a:pPr lvl="0"/>
            <a:r>
              <a:rPr dirty="0"/>
              <a:t>Click to add date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423" y="581396"/>
            <a:ext cx="2404872" cy="1171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452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Dark Picture">
    <p:bg bwMode="ltGray"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582229"/>
            <a:ext cx="2404872" cy="117037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10393" y="2209800"/>
            <a:ext cx="8229600" cy="1905000"/>
          </a:xfrm>
        </p:spPr>
        <p:txBody>
          <a:bodyPr anchor="b"/>
          <a:lstStyle>
            <a:lvl1pPr>
              <a:lnSpc>
                <a:spcPct val="80000"/>
              </a:lnSpc>
              <a:defRPr sz="6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8013" y="4267200"/>
            <a:ext cx="8229600" cy="9144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3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606423" y="5821835"/>
            <a:ext cx="5489578" cy="33921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0" indent="0">
              <a:spcBef>
                <a:spcPts val="0"/>
              </a:spcBef>
              <a:buNone/>
              <a:defRPr sz="2400"/>
            </a:lvl3pPr>
            <a:lvl4pPr marL="0" indent="0">
              <a:spcBef>
                <a:spcPts val="0"/>
              </a:spcBef>
              <a:buNone/>
              <a:defRPr sz="2400"/>
            </a:lvl4pPr>
            <a:lvl5pPr marL="0" indent="0">
              <a:spcBef>
                <a:spcPts val="0"/>
              </a:spcBef>
              <a:buNone/>
              <a:defRPr sz="2400"/>
            </a:lvl5pPr>
            <a:lvl6pPr marL="0" indent="0">
              <a:spcBef>
                <a:spcPts val="0"/>
              </a:spcBef>
              <a:buNone/>
              <a:defRPr sz="2400"/>
            </a:lvl6pPr>
            <a:lvl7pPr marL="0" indent="0">
              <a:spcBef>
                <a:spcPts val="0"/>
              </a:spcBef>
              <a:buNone/>
              <a:defRPr sz="2400"/>
            </a:lvl7pPr>
            <a:lvl8pPr marL="0" indent="0">
              <a:spcBef>
                <a:spcPts val="0"/>
              </a:spcBef>
              <a:buNone/>
              <a:defRPr sz="2400"/>
            </a:lvl8pPr>
            <a:lvl9pPr marL="0" indent="0">
              <a:spcBef>
                <a:spcPts val="0"/>
              </a:spcBef>
              <a:buNone/>
              <a:defRPr sz="2400"/>
            </a:lvl9pPr>
          </a:lstStyle>
          <a:p>
            <a:pPr lvl="0"/>
            <a:r>
              <a:rPr/>
              <a:t>Click to add date</a:t>
            </a:r>
          </a:p>
        </p:txBody>
      </p:sp>
    </p:spTree>
    <p:extLst>
      <p:ext uri="{BB962C8B-B14F-4D97-AF65-F5344CB8AC3E}">
        <p14:creationId xmlns:p14="http://schemas.microsoft.com/office/powerpoint/2010/main" val="16185995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with Dark Picture">
    <p:bg bwMode="ltGray"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582229"/>
            <a:ext cx="2404872" cy="1170371"/>
          </a:xfrm>
          <a:prstGeom prst="rect">
            <a:avLst/>
          </a:prstGeom>
        </p:spPr>
      </p:pic>
      <p:sp>
        <p:nvSpPr>
          <p:cNvPr id="6" name="Title 4"/>
          <p:cNvSpPr>
            <a:spLocks noGrp="1"/>
          </p:cNvSpPr>
          <p:nvPr>
            <p:ph type="title"/>
          </p:nvPr>
        </p:nvSpPr>
        <p:spPr>
          <a:xfrm>
            <a:off x="610393" y="2209800"/>
            <a:ext cx="8229600" cy="1905000"/>
          </a:xfrm>
        </p:spPr>
        <p:txBody>
          <a:bodyPr anchor="b"/>
          <a:lstStyle>
            <a:lvl1pPr>
              <a:lnSpc>
                <a:spcPct val="80000"/>
              </a:lnSpc>
              <a:defRPr sz="6600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608013" y="4267200"/>
            <a:ext cx="8229600" cy="9144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3200">
                <a:solidFill>
                  <a:srgbClr val="0000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606423" y="5821835"/>
            <a:ext cx="5489578" cy="33921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 baseline="0">
                <a:solidFill>
                  <a:schemeClr val="accent4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0" indent="0">
              <a:spcBef>
                <a:spcPts val="0"/>
              </a:spcBef>
              <a:buNone/>
              <a:defRPr sz="2400"/>
            </a:lvl3pPr>
            <a:lvl4pPr marL="0" indent="0">
              <a:spcBef>
                <a:spcPts val="0"/>
              </a:spcBef>
              <a:buNone/>
              <a:defRPr sz="2400"/>
            </a:lvl4pPr>
            <a:lvl5pPr marL="0" indent="0">
              <a:spcBef>
                <a:spcPts val="0"/>
              </a:spcBef>
              <a:buNone/>
              <a:defRPr sz="2400"/>
            </a:lvl5pPr>
            <a:lvl6pPr marL="0" indent="0">
              <a:spcBef>
                <a:spcPts val="0"/>
              </a:spcBef>
              <a:buNone/>
              <a:defRPr sz="2400"/>
            </a:lvl6pPr>
            <a:lvl7pPr marL="0" indent="0">
              <a:spcBef>
                <a:spcPts val="0"/>
              </a:spcBef>
              <a:buNone/>
              <a:defRPr sz="2400"/>
            </a:lvl7pPr>
            <a:lvl8pPr marL="0" indent="0">
              <a:spcBef>
                <a:spcPts val="0"/>
              </a:spcBef>
              <a:buNone/>
              <a:defRPr sz="2400"/>
            </a:lvl8pPr>
            <a:lvl9pPr marL="0" indent="0">
              <a:spcBef>
                <a:spcPts val="0"/>
              </a:spcBef>
              <a:buNone/>
              <a:defRPr sz="2400"/>
            </a:lvl9pPr>
          </a:lstStyle>
          <a:p>
            <a:pPr lvl="0"/>
            <a:r>
              <a:rPr dirty="0"/>
              <a:t>Click to add date</a:t>
            </a:r>
          </a:p>
        </p:txBody>
      </p:sp>
    </p:spTree>
    <p:extLst>
      <p:ext uri="{BB962C8B-B14F-4D97-AF65-F5344CB8AC3E}">
        <p14:creationId xmlns:p14="http://schemas.microsoft.com/office/powerpoint/2010/main" val="5326714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228011" cy="1936016"/>
          </a:xfrm>
        </p:spPr>
        <p:txBody>
          <a:bodyPr anchor="t">
            <a:noAutofit/>
          </a:bodyPr>
          <a:lstStyle>
            <a:lvl1pPr>
              <a:lnSpc>
                <a:spcPct val="80000"/>
              </a:lnSpc>
              <a:defRPr sz="72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2545616"/>
            <a:ext cx="8228011" cy="608426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46664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Lt Blue Section Header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9012" y="990599"/>
            <a:ext cx="8228011" cy="603857"/>
          </a:xfr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9013" y="1600885"/>
            <a:ext cx="8228011" cy="53340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/>
          <p:nvPr userDrawn="1"/>
        </p:nvSpPr>
        <p:spPr bwMode="ltGray">
          <a:xfrm>
            <a:off x="0" y="0"/>
            <a:ext cx="12192000" cy="30480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en-US" dirty="0" err="1" smtClean="0"/>
          </a:p>
        </p:txBody>
      </p:sp>
    </p:spTree>
    <p:extLst>
      <p:ext uri="{BB962C8B-B14F-4D97-AF65-F5344CB8AC3E}">
        <p14:creationId xmlns:p14="http://schemas.microsoft.com/office/powerpoint/2010/main" val="3070299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k Blue Frame Divider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013" y="2571746"/>
            <a:ext cx="8228011" cy="576263"/>
          </a:xfrm>
        </p:spPr>
        <p:txBody>
          <a:bodyPr>
            <a:no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608014" y="3149201"/>
            <a:ext cx="8228011" cy="53340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3200"/>
            </a:lvl1pPr>
            <a:lvl2pPr marL="0" indent="0">
              <a:spcBef>
                <a:spcPts val="0"/>
              </a:spcBef>
              <a:buFontTx/>
              <a:buNone/>
              <a:defRPr sz="2000"/>
            </a:lvl2pPr>
            <a:lvl3pPr marL="0" indent="0">
              <a:spcBef>
                <a:spcPts val="0"/>
              </a:spcBef>
              <a:buFontTx/>
              <a:buNone/>
              <a:defRPr sz="2000"/>
            </a:lvl3pPr>
            <a:lvl4pPr marL="0" indent="0">
              <a:spcBef>
                <a:spcPts val="0"/>
              </a:spcBef>
              <a:buFontTx/>
              <a:buNone/>
              <a:defRPr sz="2000"/>
            </a:lvl4pPr>
            <a:lvl5pPr marL="0" indent="0">
              <a:spcBef>
                <a:spcPts val="0"/>
              </a:spcBef>
              <a:buFontTx/>
              <a:buNone/>
              <a:defRPr sz="2000"/>
            </a:lvl5pPr>
            <a:lvl6pPr marL="0" indent="0">
              <a:spcBef>
                <a:spcPts val="0"/>
              </a:spcBef>
              <a:buFontTx/>
              <a:buNone/>
              <a:defRPr sz="2000"/>
            </a:lvl6pPr>
            <a:lvl7pPr marL="0" indent="0">
              <a:spcBef>
                <a:spcPts val="0"/>
              </a:spcBef>
              <a:buFontTx/>
              <a:buNone/>
              <a:defRPr sz="2000"/>
            </a:lvl7pPr>
            <a:lvl8pPr marL="0" indent="0">
              <a:spcBef>
                <a:spcPts val="0"/>
              </a:spcBef>
              <a:buFontTx/>
              <a:buNone/>
              <a:defRPr sz="2000"/>
            </a:lvl8pPr>
            <a:lvl9pPr marL="0" indent="0">
              <a:spcBef>
                <a:spcPts val="0"/>
              </a:spcBef>
              <a:buFontTx/>
              <a:buNone/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260591"/>
            <a:ext cx="847346" cy="445009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1330728" y="6441416"/>
            <a:ext cx="251671" cy="221599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spAutoFit/>
          </a:bodyPr>
          <a:lstStyle/>
          <a:p>
            <a:pPr marL="0" algn="r" defTabSz="914400" rtl="0" eaLnBrk="1" latinLnBrk="0" hangingPunct="1">
              <a:lnSpc>
                <a:spcPct val="90000"/>
              </a:lnSpc>
            </a:pPr>
            <a:fld id="{DC2F7041-B349-41E1-9410-B2256D05E940}" type="slidenum">
              <a:rPr lang="en-US" sz="1600" kern="1200" smtClean="0">
                <a:solidFill>
                  <a:schemeClr val="accent4"/>
                </a:solidFill>
                <a:latin typeface="+mn-lt"/>
                <a:ea typeface="+mn-ea"/>
                <a:cs typeface="+mn-cs"/>
              </a:rPr>
              <a:pPr marL="0" algn="r" defTabSz="914400" rtl="0" eaLnBrk="1" latinLnBrk="0" hangingPunct="1">
                <a:lnSpc>
                  <a:spcPct val="90000"/>
                </a:lnSpc>
              </a:pPr>
              <a:t>‹#›</a:t>
            </a:fld>
            <a:endParaRPr lang="en-US" sz="1600" kern="1200" dirty="0">
              <a:solidFill>
                <a:schemeClr val="accent4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7155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Orange Frame Divider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013" y="2571746"/>
            <a:ext cx="8228011" cy="576263"/>
          </a:xfrm>
        </p:spPr>
        <p:txBody>
          <a:bodyPr>
            <a:no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608014" y="3149201"/>
            <a:ext cx="8228011" cy="53340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3200"/>
            </a:lvl1pPr>
            <a:lvl2pPr marL="0" indent="0">
              <a:spcBef>
                <a:spcPts val="0"/>
              </a:spcBef>
              <a:buFontTx/>
              <a:buNone/>
              <a:defRPr sz="2000"/>
            </a:lvl2pPr>
            <a:lvl3pPr marL="0" indent="0">
              <a:spcBef>
                <a:spcPts val="0"/>
              </a:spcBef>
              <a:buFontTx/>
              <a:buNone/>
              <a:defRPr sz="2000"/>
            </a:lvl3pPr>
            <a:lvl4pPr marL="0" indent="0">
              <a:spcBef>
                <a:spcPts val="0"/>
              </a:spcBef>
              <a:buFontTx/>
              <a:buNone/>
              <a:defRPr sz="2000"/>
            </a:lvl4pPr>
            <a:lvl5pPr marL="0" indent="0">
              <a:spcBef>
                <a:spcPts val="0"/>
              </a:spcBef>
              <a:buFontTx/>
              <a:buNone/>
              <a:defRPr sz="2000"/>
            </a:lvl5pPr>
            <a:lvl6pPr marL="0" indent="0">
              <a:spcBef>
                <a:spcPts val="0"/>
              </a:spcBef>
              <a:buFontTx/>
              <a:buNone/>
              <a:defRPr sz="2000"/>
            </a:lvl6pPr>
            <a:lvl7pPr marL="0" indent="0">
              <a:spcBef>
                <a:spcPts val="0"/>
              </a:spcBef>
              <a:buFontTx/>
              <a:buNone/>
              <a:defRPr sz="2000"/>
            </a:lvl7pPr>
            <a:lvl8pPr marL="0" indent="0">
              <a:spcBef>
                <a:spcPts val="0"/>
              </a:spcBef>
              <a:buFontTx/>
              <a:buNone/>
              <a:defRPr sz="2000"/>
            </a:lvl8pPr>
            <a:lvl9pPr marL="0" indent="0">
              <a:spcBef>
                <a:spcPts val="0"/>
              </a:spcBef>
              <a:buFontTx/>
              <a:buNone/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260591"/>
            <a:ext cx="847346" cy="445009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1330728" y="6441416"/>
            <a:ext cx="251671" cy="221599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spAutoFit/>
          </a:bodyPr>
          <a:lstStyle/>
          <a:p>
            <a:pPr marL="0" algn="r" defTabSz="914400" rtl="0" eaLnBrk="1" latinLnBrk="0" hangingPunct="1">
              <a:lnSpc>
                <a:spcPct val="90000"/>
              </a:lnSpc>
            </a:pPr>
            <a:fld id="{DC2F7041-B349-41E1-9410-B2256D05E940}" type="slidenum">
              <a:rPr lang="en-US" sz="1600" kern="1200" smtClean="0">
                <a:solidFill>
                  <a:schemeClr val="accent4"/>
                </a:solidFill>
                <a:latin typeface="+mn-lt"/>
                <a:ea typeface="+mn-ea"/>
                <a:cs typeface="+mn-cs"/>
              </a:rPr>
              <a:pPr marL="0" algn="r" defTabSz="914400" rtl="0" eaLnBrk="1" latinLnBrk="0" hangingPunct="1">
                <a:lnSpc>
                  <a:spcPct val="90000"/>
                </a:lnSpc>
              </a:pPr>
              <a:t>‹#›</a:t>
            </a:fld>
            <a:endParaRPr lang="en-US" sz="1600" kern="1200" dirty="0">
              <a:solidFill>
                <a:schemeClr val="accent4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9513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k Blue Full Frame Divider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013" y="2571746"/>
            <a:ext cx="8228011" cy="576263"/>
          </a:xfrm>
        </p:spPr>
        <p:txBody>
          <a:bodyPr>
            <a:no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608014" y="3149201"/>
            <a:ext cx="8228011" cy="53340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3200"/>
            </a:lvl1pPr>
            <a:lvl2pPr marL="0" indent="0">
              <a:spcBef>
                <a:spcPts val="0"/>
              </a:spcBef>
              <a:buFontTx/>
              <a:buNone/>
              <a:defRPr sz="2000"/>
            </a:lvl2pPr>
            <a:lvl3pPr marL="0" indent="0">
              <a:spcBef>
                <a:spcPts val="0"/>
              </a:spcBef>
              <a:buFontTx/>
              <a:buNone/>
              <a:defRPr sz="2000"/>
            </a:lvl3pPr>
            <a:lvl4pPr marL="0" indent="0">
              <a:spcBef>
                <a:spcPts val="0"/>
              </a:spcBef>
              <a:buFontTx/>
              <a:buNone/>
              <a:defRPr sz="2000"/>
            </a:lvl4pPr>
            <a:lvl5pPr marL="0" indent="0">
              <a:spcBef>
                <a:spcPts val="0"/>
              </a:spcBef>
              <a:buFontTx/>
              <a:buNone/>
              <a:defRPr sz="2000"/>
            </a:lvl5pPr>
            <a:lvl6pPr marL="0" indent="0">
              <a:spcBef>
                <a:spcPts val="0"/>
              </a:spcBef>
              <a:buFontTx/>
              <a:buNone/>
              <a:defRPr sz="2000"/>
            </a:lvl6pPr>
            <a:lvl7pPr marL="0" indent="0">
              <a:spcBef>
                <a:spcPts val="0"/>
              </a:spcBef>
              <a:buFontTx/>
              <a:buNone/>
              <a:defRPr sz="2000"/>
            </a:lvl7pPr>
            <a:lvl8pPr marL="0" indent="0">
              <a:spcBef>
                <a:spcPts val="0"/>
              </a:spcBef>
              <a:buFontTx/>
              <a:buNone/>
              <a:defRPr sz="2000"/>
            </a:lvl8pPr>
            <a:lvl9pPr marL="0" indent="0">
              <a:spcBef>
                <a:spcPts val="0"/>
              </a:spcBef>
              <a:buFontTx/>
              <a:buNone/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260591"/>
            <a:ext cx="847346" cy="445009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1330728" y="6441416"/>
            <a:ext cx="251671" cy="221599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spAutoFit/>
          </a:bodyPr>
          <a:lstStyle/>
          <a:p>
            <a:pPr marL="0" algn="r" defTabSz="914400" rtl="0" eaLnBrk="1" latinLnBrk="0" hangingPunct="1">
              <a:lnSpc>
                <a:spcPct val="90000"/>
              </a:lnSpc>
            </a:pPr>
            <a:fld id="{DC2F7041-B349-41E1-9410-B2256D05E940}" type="slidenum">
              <a:rPr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pPr marL="0" algn="r" defTabSz="914400" rtl="0" eaLnBrk="1" latinLnBrk="0" hangingPunct="1">
                <a:lnSpc>
                  <a:spcPct val="90000"/>
                </a:lnSpc>
              </a:pPr>
              <a:t>‹#›</a:t>
            </a:fld>
            <a:endParaRPr lang="en-US" sz="16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256419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Orange Full Frame Divider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013" y="2571746"/>
            <a:ext cx="8228011" cy="576263"/>
          </a:xfrm>
        </p:spPr>
        <p:txBody>
          <a:bodyPr>
            <a:no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608014" y="3149201"/>
            <a:ext cx="8228011" cy="53340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3200"/>
            </a:lvl1pPr>
            <a:lvl2pPr marL="0" indent="0">
              <a:spcBef>
                <a:spcPts val="0"/>
              </a:spcBef>
              <a:buFontTx/>
              <a:buNone/>
              <a:defRPr sz="2000"/>
            </a:lvl2pPr>
            <a:lvl3pPr marL="0" indent="0">
              <a:spcBef>
                <a:spcPts val="0"/>
              </a:spcBef>
              <a:buFontTx/>
              <a:buNone/>
              <a:defRPr sz="2000"/>
            </a:lvl3pPr>
            <a:lvl4pPr marL="0" indent="0">
              <a:spcBef>
                <a:spcPts val="0"/>
              </a:spcBef>
              <a:buFontTx/>
              <a:buNone/>
              <a:defRPr sz="2000"/>
            </a:lvl4pPr>
            <a:lvl5pPr marL="0" indent="0">
              <a:spcBef>
                <a:spcPts val="0"/>
              </a:spcBef>
              <a:buFontTx/>
              <a:buNone/>
              <a:defRPr sz="2000"/>
            </a:lvl5pPr>
            <a:lvl6pPr marL="0" indent="0">
              <a:spcBef>
                <a:spcPts val="0"/>
              </a:spcBef>
              <a:buFontTx/>
              <a:buNone/>
              <a:defRPr sz="2000"/>
            </a:lvl6pPr>
            <a:lvl7pPr marL="0" indent="0">
              <a:spcBef>
                <a:spcPts val="0"/>
              </a:spcBef>
              <a:buFontTx/>
              <a:buNone/>
              <a:defRPr sz="2000"/>
            </a:lvl7pPr>
            <a:lvl8pPr marL="0" indent="0">
              <a:spcBef>
                <a:spcPts val="0"/>
              </a:spcBef>
              <a:buFontTx/>
              <a:buNone/>
              <a:defRPr sz="2000"/>
            </a:lvl8pPr>
            <a:lvl9pPr marL="0" indent="0">
              <a:spcBef>
                <a:spcPts val="0"/>
              </a:spcBef>
              <a:buFontTx/>
              <a:buNone/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260591"/>
            <a:ext cx="847346" cy="445009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1330728" y="6441416"/>
            <a:ext cx="251671" cy="221599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spAutoFit/>
          </a:bodyPr>
          <a:lstStyle/>
          <a:p>
            <a:pPr marL="0" algn="r" defTabSz="914400" rtl="0" eaLnBrk="1" latinLnBrk="0" hangingPunct="1">
              <a:lnSpc>
                <a:spcPct val="90000"/>
              </a:lnSpc>
            </a:pPr>
            <a:fld id="{DC2F7041-B349-41E1-9410-B2256D05E940}" type="slidenum">
              <a:rPr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pPr marL="0" algn="r" defTabSz="914400" rtl="0" eaLnBrk="1" latinLnBrk="0" hangingPunct="1">
                <a:lnSpc>
                  <a:spcPct val="90000"/>
                </a:lnSpc>
              </a:pPr>
              <a:t>‹#›</a:t>
            </a:fld>
            <a:endParaRPr lang="en-US" sz="16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263455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519236"/>
            <a:ext cx="10969943" cy="85236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24000"/>
            <a:ext cx="10969784" cy="457199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260591"/>
            <a:ext cx="847346" cy="44500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330728" y="6441416"/>
            <a:ext cx="251671" cy="221599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spAutoFit/>
          </a:bodyPr>
          <a:lstStyle/>
          <a:p>
            <a:pPr marL="0" algn="r" defTabSz="914400" rtl="0" eaLnBrk="1" latinLnBrk="0" hangingPunct="1">
              <a:lnSpc>
                <a:spcPct val="90000"/>
              </a:lnSpc>
            </a:pPr>
            <a:fld id="{DC2F7041-B349-41E1-9410-B2256D05E940}" type="slidenum">
              <a:rPr lang="en-US" sz="1600" kern="1200" smtClean="0">
                <a:solidFill>
                  <a:schemeClr val="accent4"/>
                </a:solidFill>
                <a:latin typeface="+mn-lt"/>
                <a:ea typeface="+mn-ea"/>
                <a:cs typeface="+mn-cs"/>
              </a:rPr>
              <a:pPr marL="0" algn="r" defTabSz="914400" rtl="0" eaLnBrk="1" latinLnBrk="0" hangingPunct="1">
                <a:lnSpc>
                  <a:spcPct val="90000"/>
                </a:lnSpc>
              </a:pPr>
              <a:t>‹#›</a:t>
            </a:fld>
            <a:endParaRPr lang="en-US" sz="1600" kern="1200" dirty="0">
              <a:solidFill>
                <a:schemeClr val="accent4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0" y="-1"/>
            <a:ext cx="12192000" cy="182880"/>
            <a:chOff x="0" y="-1"/>
            <a:chExt cx="12192000" cy="182880"/>
          </a:xfrm>
        </p:grpSpPr>
        <p:sp>
          <p:nvSpPr>
            <p:cNvPr id="9" name="Rectangle 8"/>
            <p:cNvSpPr/>
            <p:nvPr userDrawn="1"/>
          </p:nvSpPr>
          <p:spPr bwMode="ltGray">
            <a:xfrm>
              <a:off x="0" y="-1"/>
              <a:ext cx="12192000" cy="18288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90000"/>
                </a:lnSpc>
              </a:pPr>
              <a:endParaRPr lang="en-US" dirty="0" err="1" smtClean="0"/>
            </a:p>
          </p:txBody>
        </p:sp>
        <p:sp>
          <p:nvSpPr>
            <p:cNvPr id="10" name="Rectangle 10"/>
            <p:cNvSpPr/>
            <p:nvPr userDrawn="1"/>
          </p:nvSpPr>
          <p:spPr bwMode="ltGray">
            <a:xfrm>
              <a:off x="1456946" y="-1"/>
              <a:ext cx="10735054" cy="182880"/>
            </a:xfrm>
            <a:custGeom>
              <a:avLst/>
              <a:gdLst>
                <a:gd name="connsiteX0" fmla="*/ 0 w 10735054"/>
                <a:gd name="connsiteY0" fmla="*/ 0 h 182880"/>
                <a:gd name="connsiteX1" fmla="*/ 10735054 w 10735054"/>
                <a:gd name="connsiteY1" fmla="*/ 0 h 182880"/>
                <a:gd name="connsiteX2" fmla="*/ 10735054 w 10735054"/>
                <a:gd name="connsiteY2" fmla="*/ 182880 h 182880"/>
                <a:gd name="connsiteX3" fmla="*/ 0 w 10735054"/>
                <a:gd name="connsiteY3" fmla="*/ 182880 h 182880"/>
                <a:gd name="connsiteX4" fmla="*/ 0 w 10735054"/>
                <a:gd name="connsiteY4" fmla="*/ 0 h 182880"/>
                <a:gd name="connsiteX0" fmla="*/ 9692640 w 10735054"/>
                <a:gd name="connsiteY0" fmla="*/ 9144 h 182880"/>
                <a:gd name="connsiteX1" fmla="*/ 10735054 w 10735054"/>
                <a:gd name="connsiteY1" fmla="*/ 0 h 182880"/>
                <a:gd name="connsiteX2" fmla="*/ 10735054 w 10735054"/>
                <a:gd name="connsiteY2" fmla="*/ 182880 h 182880"/>
                <a:gd name="connsiteX3" fmla="*/ 0 w 10735054"/>
                <a:gd name="connsiteY3" fmla="*/ 182880 h 182880"/>
                <a:gd name="connsiteX4" fmla="*/ 9692640 w 10735054"/>
                <a:gd name="connsiteY4" fmla="*/ 9144 h 182880"/>
                <a:gd name="connsiteX0" fmla="*/ 7452360 w 10735054"/>
                <a:gd name="connsiteY0" fmla="*/ 9144 h 182880"/>
                <a:gd name="connsiteX1" fmla="*/ 10735054 w 10735054"/>
                <a:gd name="connsiteY1" fmla="*/ 0 h 182880"/>
                <a:gd name="connsiteX2" fmla="*/ 10735054 w 10735054"/>
                <a:gd name="connsiteY2" fmla="*/ 182880 h 182880"/>
                <a:gd name="connsiteX3" fmla="*/ 0 w 10735054"/>
                <a:gd name="connsiteY3" fmla="*/ 182880 h 182880"/>
                <a:gd name="connsiteX4" fmla="*/ 7452360 w 10735054"/>
                <a:gd name="connsiteY4" fmla="*/ 9144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35054" h="182880">
                  <a:moveTo>
                    <a:pt x="7452360" y="9144"/>
                  </a:moveTo>
                  <a:lnTo>
                    <a:pt x="10735054" y="0"/>
                  </a:lnTo>
                  <a:lnTo>
                    <a:pt x="10735054" y="182880"/>
                  </a:lnTo>
                  <a:lnTo>
                    <a:pt x="0" y="182880"/>
                  </a:lnTo>
                  <a:lnTo>
                    <a:pt x="7452360" y="9144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90000"/>
                </a:lnSpc>
              </a:pPr>
              <a:endParaRPr lang="en-US" dirty="0" err="1" smtClean="0"/>
            </a:p>
          </p:txBody>
        </p:sp>
      </p:grpSp>
    </p:spTree>
    <p:extLst>
      <p:ext uri="{BB962C8B-B14F-4D97-AF65-F5344CB8AC3E}">
        <p14:creationId xmlns:p14="http://schemas.microsoft.com/office/powerpoint/2010/main" val="1683658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60" r:id="rId3"/>
    <p:sldLayoutId id="2147483651" r:id="rId4"/>
    <p:sldLayoutId id="2147483661" r:id="rId5"/>
    <p:sldLayoutId id="2147483663" r:id="rId6"/>
    <p:sldLayoutId id="2147483662" r:id="rId7"/>
    <p:sldLayoutId id="2147483664" r:id="rId8"/>
    <p:sldLayoutId id="2147483665" r:id="rId9"/>
    <p:sldLayoutId id="2147483666" r:id="rId10"/>
    <p:sldLayoutId id="2147483667" r:id="rId11"/>
    <p:sldLayoutId id="2147483650" r:id="rId12"/>
    <p:sldLayoutId id="2147483668" r:id="rId13"/>
    <p:sldLayoutId id="2147483669" r:id="rId14"/>
    <p:sldLayoutId id="2147483654" r:id="rId15"/>
    <p:sldLayoutId id="2147483679" r:id="rId16"/>
    <p:sldLayoutId id="2147483655" r:id="rId17"/>
    <p:sldLayoutId id="2147483652" r:id="rId18"/>
    <p:sldLayoutId id="2147483653" r:id="rId19"/>
    <p:sldLayoutId id="2147483670" r:id="rId20"/>
    <p:sldLayoutId id="2147483671" r:id="rId21"/>
    <p:sldLayoutId id="2147483672" r:id="rId22"/>
    <p:sldLayoutId id="2147483673" r:id="rId23"/>
    <p:sldLayoutId id="2147483656" r:id="rId24"/>
    <p:sldLayoutId id="2147483674" r:id="rId25"/>
    <p:sldLayoutId id="2147483657" r:id="rId26"/>
    <p:sldLayoutId id="2147483675" r:id="rId27"/>
    <p:sldLayoutId id="2147483676" r:id="rId28"/>
    <p:sldLayoutId id="2147483677" r:id="rId29"/>
    <p:sldLayoutId id="2147483678" r:id="rId30"/>
    <p:sldLayoutId id="2147483649" r:id="rId31"/>
    <p:sldLayoutId id="2147483658" r:id="rId32"/>
    <p:sldLayoutId id="2147483659" r:id="rId3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indent="-13716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31520" indent="-13716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868680" indent="-13716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051560" indent="-13716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188720" indent="-13716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371600" indent="-13716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554480" indent="-13716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384">
          <p15:clr>
            <a:srgbClr val="F26B43"/>
          </p15:clr>
        </p15:guide>
        <p15:guide id="4" pos="7296">
          <p15:clr>
            <a:srgbClr val="F26B43"/>
          </p15:clr>
        </p15:guide>
        <p15:guide id="5" orient="horz" pos="960" userDrawn="1">
          <p15:clr>
            <a:srgbClr val="F26B43"/>
          </p15:clr>
        </p15:guide>
        <p15:guide id="6" orient="horz" pos="384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519236"/>
            <a:ext cx="10969943" cy="85236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24000"/>
            <a:ext cx="10969784" cy="457199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60591"/>
            <a:ext cx="847346" cy="44500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330728" y="6441416"/>
            <a:ext cx="251671" cy="221599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spAutoFit/>
          </a:bodyPr>
          <a:lstStyle/>
          <a:p>
            <a:pPr algn="r">
              <a:lnSpc>
                <a:spcPct val="90000"/>
              </a:lnSpc>
            </a:pPr>
            <a:fld id="{DC2F7041-B349-41E1-9410-B2256D05E940}" type="slidenum">
              <a:rPr lang="en-US" sz="1600" smtClean="0">
                <a:solidFill>
                  <a:srgbClr val="646569"/>
                </a:solidFill>
              </a:rPr>
              <a:pPr algn="r">
                <a:lnSpc>
                  <a:spcPct val="90000"/>
                </a:lnSpc>
              </a:pPr>
              <a:t>‹#›</a:t>
            </a:fld>
            <a:endParaRPr lang="en-US" sz="1600" dirty="0">
              <a:solidFill>
                <a:srgbClr val="646569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0" y="-1"/>
            <a:ext cx="12192000" cy="182880"/>
            <a:chOff x="0" y="-1"/>
            <a:chExt cx="12192000" cy="182880"/>
          </a:xfrm>
        </p:grpSpPr>
        <p:sp>
          <p:nvSpPr>
            <p:cNvPr id="8" name="Rectangle 7"/>
            <p:cNvSpPr/>
            <p:nvPr userDrawn="1"/>
          </p:nvSpPr>
          <p:spPr bwMode="ltGray">
            <a:xfrm>
              <a:off x="0" y="-1"/>
              <a:ext cx="12192000" cy="18288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90000"/>
                </a:lnSpc>
              </a:pPr>
              <a:endParaRPr lang="en-US" dirty="0" err="1" smtClean="0"/>
            </a:p>
          </p:txBody>
        </p:sp>
        <p:sp>
          <p:nvSpPr>
            <p:cNvPr id="9" name="Rectangle 10"/>
            <p:cNvSpPr/>
            <p:nvPr userDrawn="1"/>
          </p:nvSpPr>
          <p:spPr bwMode="ltGray">
            <a:xfrm>
              <a:off x="1456946" y="-1"/>
              <a:ext cx="10735054" cy="182880"/>
            </a:xfrm>
            <a:custGeom>
              <a:avLst/>
              <a:gdLst>
                <a:gd name="connsiteX0" fmla="*/ 0 w 10735054"/>
                <a:gd name="connsiteY0" fmla="*/ 0 h 182880"/>
                <a:gd name="connsiteX1" fmla="*/ 10735054 w 10735054"/>
                <a:gd name="connsiteY1" fmla="*/ 0 h 182880"/>
                <a:gd name="connsiteX2" fmla="*/ 10735054 w 10735054"/>
                <a:gd name="connsiteY2" fmla="*/ 182880 h 182880"/>
                <a:gd name="connsiteX3" fmla="*/ 0 w 10735054"/>
                <a:gd name="connsiteY3" fmla="*/ 182880 h 182880"/>
                <a:gd name="connsiteX4" fmla="*/ 0 w 10735054"/>
                <a:gd name="connsiteY4" fmla="*/ 0 h 182880"/>
                <a:gd name="connsiteX0" fmla="*/ 9692640 w 10735054"/>
                <a:gd name="connsiteY0" fmla="*/ 9144 h 182880"/>
                <a:gd name="connsiteX1" fmla="*/ 10735054 w 10735054"/>
                <a:gd name="connsiteY1" fmla="*/ 0 h 182880"/>
                <a:gd name="connsiteX2" fmla="*/ 10735054 w 10735054"/>
                <a:gd name="connsiteY2" fmla="*/ 182880 h 182880"/>
                <a:gd name="connsiteX3" fmla="*/ 0 w 10735054"/>
                <a:gd name="connsiteY3" fmla="*/ 182880 h 182880"/>
                <a:gd name="connsiteX4" fmla="*/ 9692640 w 10735054"/>
                <a:gd name="connsiteY4" fmla="*/ 9144 h 182880"/>
                <a:gd name="connsiteX0" fmla="*/ 7452360 w 10735054"/>
                <a:gd name="connsiteY0" fmla="*/ 9144 h 182880"/>
                <a:gd name="connsiteX1" fmla="*/ 10735054 w 10735054"/>
                <a:gd name="connsiteY1" fmla="*/ 0 h 182880"/>
                <a:gd name="connsiteX2" fmla="*/ 10735054 w 10735054"/>
                <a:gd name="connsiteY2" fmla="*/ 182880 h 182880"/>
                <a:gd name="connsiteX3" fmla="*/ 0 w 10735054"/>
                <a:gd name="connsiteY3" fmla="*/ 182880 h 182880"/>
                <a:gd name="connsiteX4" fmla="*/ 7452360 w 10735054"/>
                <a:gd name="connsiteY4" fmla="*/ 9144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35054" h="182880">
                  <a:moveTo>
                    <a:pt x="7452360" y="9144"/>
                  </a:moveTo>
                  <a:lnTo>
                    <a:pt x="10735054" y="0"/>
                  </a:lnTo>
                  <a:lnTo>
                    <a:pt x="10735054" y="182880"/>
                  </a:lnTo>
                  <a:lnTo>
                    <a:pt x="0" y="182880"/>
                  </a:lnTo>
                  <a:lnTo>
                    <a:pt x="7452360" y="9144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90000"/>
                </a:lnSpc>
              </a:pPr>
              <a:endParaRPr lang="en-US" dirty="0" err="1" smtClean="0"/>
            </a:p>
          </p:txBody>
        </p:sp>
      </p:grpSp>
    </p:spTree>
    <p:extLst>
      <p:ext uri="{BB962C8B-B14F-4D97-AF65-F5344CB8AC3E}">
        <p14:creationId xmlns:p14="http://schemas.microsoft.com/office/powerpoint/2010/main" val="1307801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84" r:id="rId2"/>
    <p:sldLayoutId id="2147483685" r:id="rId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indent="-13716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31520" indent="-13716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868680" indent="-13716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051560" indent="-13716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188720" indent="-13716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371600" indent="-13716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554480" indent="-13716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384">
          <p15:clr>
            <a:srgbClr val="F26B43"/>
          </p15:clr>
        </p15:guide>
        <p15:guide id="4" pos="7296">
          <p15:clr>
            <a:srgbClr val="F26B43"/>
          </p15:clr>
        </p15:guide>
        <p15:guide id="5" orient="horz" pos="960">
          <p15:clr>
            <a:srgbClr val="F26B43"/>
          </p15:clr>
        </p15:guide>
        <p15:guide id="6" orient="horz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2667000"/>
            <a:ext cx="9906159" cy="2286000"/>
          </a:xfrm>
        </p:spPr>
        <p:txBody>
          <a:bodyPr/>
          <a:lstStyle/>
          <a:p>
            <a:r>
              <a:rPr lang="en-US" dirty="0" smtClean="0"/>
              <a:t>Flexible ASIC-based </a:t>
            </a:r>
            <a:r>
              <a:rPr lang="en-US" dirty="0" err="1" smtClean="0"/>
              <a:t>OpenFlow</a:t>
            </a:r>
            <a:r>
              <a:rPr lang="en-US" dirty="0" smtClean="0"/>
              <a:t> pipeline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Shaun Wackerly, HPE Aruba </a:t>
            </a:r>
            <a:r>
              <a:rPr 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&lt;wackerly@hpe.com&gt;</a:t>
            </a:r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577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6989" y="1752600"/>
            <a:ext cx="8228011" cy="2743199"/>
          </a:xfrm>
        </p:spPr>
        <p:txBody>
          <a:bodyPr/>
          <a:lstStyle/>
          <a:p>
            <a:r>
              <a:rPr lang="en-US" sz="2400" dirty="0" smtClean="0"/>
              <a:t>Flexible ASIC tables</a:t>
            </a:r>
            <a:br>
              <a:rPr lang="en-US" sz="2400" dirty="0" smtClean="0"/>
            </a:br>
            <a:endParaRPr lang="en-US" sz="1000" dirty="0" smtClean="0"/>
          </a:p>
          <a:p>
            <a:r>
              <a:rPr lang="en-US" sz="2400" dirty="0" smtClean="0"/>
              <a:t>Tools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ovs2json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pipeline constructor</a:t>
            </a:r>
          </a:p>
          <a:p>
            <a:endParaRPr lang="en-US" sz="1000" dirty="0"/>
          </a:p>
          <a:p>
            <a:r>
              <a:rPr lang="en-US" sz="2400" dirty="0" smtClean="0"/>
              <a:t>How it’s done in FAUCET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10643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013" y="304800"/>
            <a:ext cx="8228011" cy="576263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Flexible ASIC tables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609600" y="1524000"/>
            <a:ext cx="10969784" cy="4571999"/>
          </a:xfrm>
          <a:prstGeom prst="rect">
            <a:avLst/>
          </a:prstGeom>
        </p:spPr>
        <p:txBody>
          <a:bodyPr/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148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8640" indent="-13716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31520" indent="-13716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68680" indent="-13716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51560" indent="-13716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88720" indent="-13716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371600" indent="-13716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554480" indent="-13716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HPE Aruba 6</a:t>
            </a:r>
            <a:r>
              <a:rPr lang="en-US" baseline="30000" dirty="0" smtClean="0"/>
              <a:t>th</a:t>
            </a:r>
            <a:r>
              <a:rPr lang="en-US" dirty="0" smtClean="0"/>
              <a:t> generation ASIC</a:t>
            </a:r>
          </a:p>
          <a:p>
            <a:pPr lvl="1"/>
            <a:r>
              <a:rPr lang="en-US" dirty="0" smtClean="0"/>
              <a:t>5400Rv3</a:t>
            </a:r>
          </a:p>
          <a:p>
            <a:pPr lvl="1"/>
            <a:r>
              <a:rPr lang="en-US" dirty="0" smtClean="0"/>
              <a:t>3810</a:t>
            </a:r>
          </a:p>
          <a:p>
            <a:pPr lvl="1"/>
            <a:r>
              <a:rPr lang="en-US" dirty="0" smtClean="0"/>
              <a:t>2930</a:t>
            </a:r>
          </a:p>
          <a:p>
            <a:r>
              <a:rPr lang="en-US" dirty="0" smtClean="0"/>
              <a:t>Table types</a:t>
            </a:r>
          </a:p>
          <a:p>
            <a:pPr lvl="1"/>
            <a:r>
              <a:rPr lang="en-US" dirty="0" smtClean="0"/>
              <a:t>TCAM, </a:t>
            </a:r>
            <a:r>
              <a:rPr lang="en-US" dirty="0" err="1" smtClean="0"/>
              <a:t>wildcardable</a:t>
            </a:r>
            <a:r>
              <a:rPr lang="en-US" dirty="0" smtClean="0"/>
              <a:t> (up to 8K entries)</a:t>
            </a:r>
          </a:p>
          <a:p>
            <a:pPr lvl="1"/>
            <a:r>
              <a:rPr lang="en-US" dirty="0" smtClean="0"/>
              <a:t>Hash, exact-match (up to 64K entries)</a:t>
            </a:r>
          </a:p>
          <a:p>
            <a:r>
              <a:rPr lang="en-US" dirty="0" smtClean="0"/>
              <a:t>Reconfigure pipeline at run-time</a:t>
            </a:r>
          </a:p>
          <a:p>
            <a:pPr lvl="1"/>
            <a:r>
              <a:rPr lang="en-US" dirty="0" smtClean="0"/>
              <a:t>No reboot, OF disable, firmware change, or licensing needed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5600" y="2388718"/>
            <a:ext cx="4493588" cy="2842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306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2800" y="1931337"/>
            <a:ext cx="4648200" cy="48502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013" y="304800"/>
            <a:ext cx="8228011" cy="576263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Tool: ovs2json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609600" y="1524000"/>
            <a:ext cx="10969784" cy="4571999"/>
          </a:xfrm>
          <a:prstGeom prst="rect">
            <a:avLst/>
          </a:prstGeom>
        </p:spPr>
        <p:txBody>
          <a:bodyPr/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148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8640" indent="-13716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31520" indent="-13716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68680" indent="-13716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51560" indent="-13716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88720" indent="-13716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371600" indent="-13716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554480" indent="-13716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Read flows from OVS</a:t>
            </a:r>
          </a:p>
          <a:p>
            <a:pPr lvl="1"/>
            <a:r>
              <a:rPr lang="en-US" dirty="0" smtClean="0"/>
              <a:t>extract match fields &amp; entry counts</a:t>
            </a:r>
          </a:p>
          <a:p>
            <a:pPr lvl="1"/>
            <a:r>
              <a:rPr lang="en-US" dirty="0" smtClean="0"/>
              <a:t>produce JSON pipeline definition</a:t>
            </a:r>
          </a:p>
          <a:p>
            <a:r>
              <a:rPr lang="en-US" dirty="0" smtClean="0"/>
              <a:t>Use case</a:t>
            </a:r>
          </a:p>
          <a:p>
            <a:pPr lvl="1"/>
            <a:r>
              <a:rPr lang="en-US" dirty="0" smtClean="0"/>
              <a:t>have existing application or solution implemented virtually (OVS)</a:t>
            </a:r>
          </a:p>
          <a:p>
            <a:pPr lvl="1"/>
            <a:r>
              <a:rPr lang="en-US" dirty="0" smtClean="0"/>
              <a:t>want to deploy on HPE Aruba switches for scale/performance</a:t>
            </a:r>
          </a:p>
        </p:txBody>
      </p:sp>
    </p:spTree>
    <p:extLst>
      <p:ext uri="{BB962C8B-B14F-4D97-AF65-F5344CB8AC3E}">
        <p14:creationId xmlns:p14="http://schemas.microsoft.com/office/powerpoint/2010/main" val="2792727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013" y="304800"/>
            <a:ext cx="8228011" cy="576263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Tool: Pipeline constructor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609600" y="1524000"/>
            <a:ext cx="10969784" cy="4571999"/>
          </a:xfrm>
          <a:prstGeom prst="rect">
            <a:avLst/>
          </a:prstGeom>
        </p:spPr>
        <p:txBody>
          <a:bodyPr/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148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8640" indent="-13716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31520" indent="-13716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68680" indent="-13716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51560" indent="-13716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88720" indent="-13716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371600" indent="-13716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554480" indent="-13716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Construct pipeline via GUI</a:t>
            </a:r>
          </a:p>
          <a:p>
            <a:pPr lvl="1"/>
            <a:r>
              <a:rPr lang="en-US" dirty="0" smtClean="0"/>
              <a:t>table size</a:t>
            </a:r>
          </a:p>
          <a:p>
            <a:pPr lvl="1"/>
            <a:r>
              <a:rPr lang="en-US" dirty="0" smtClean="0"/>
              <a:t>table ordering</a:t>
            </a:r>
          </a:p>
          <a:p>
            <a:pPr lvl="1"/>
            <a:r>
              <a:rPr lang="en-US" dirty="0" smtClean="0"/>
              <a:t>match fields/type</a:t>
            </a:r>
          </a:p>
          <a:p>
            <a:pPr marL="228600" lvl="1" indent="0">
              <a:buNone/>
            </a:pPr>
            <a:r>
              <a:rPr lang="en-US" i="1" dirty="0" smtClean="0"/>
              <a:t>All actions are automatically included</a:t>
            </a:r>
          </a:p>
          <a:p>
            <a:r>
              <a:rPr lang="en-US" dirty="0" smtClean="0"/>
              <a:t>Use case</a:t>
            </a:r>
          </a:p>
          <a:p>
            <a:pPr lvl="1"/>
            <a:r>
              <a:rPr lang="en-US" dirty="0" smtClean="0"/>
              <a:t>have idea for application</a:t>
            </a:r>
          </a:p>
          <a:p>
            <a:pPr lvl="1"/>
            <a:r>
              <a:rPr lang="en-US" dirty="0" smtClean="0"/>
              <a:t>want to speculate if implemented (at scale)</a:t>
            </a:r>
            <a:br>
              <a:rPr lang="en-US" dirty="0" smtClean="0"/>
            </a:br>
            <a:r>
              <a:rPr lang="en-US" dirty="0" smtClean="0"/>
              <a:t>on an HPE Aruba switch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4921" y="1938336"/>
            <a:ext cx="5042206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198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8350" y="1943100"/>
            <a:ext cx="6343650" cy="49149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013" y="304800"/>
            <a:ext cx="8228011" cy="576263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How it’s done in FAUCET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609600" y="1524000"/>
            <a:ext cx="10969784" cy="4571999"/>
          </a:xfrm>
          <a:prstGeom prst="rect">
            <a:avLst/>
          </a:prstGeom>
        </p:spPr>
        <p:txBody>
          <a:bodyPr/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148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8640" indent="-13716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31520" indent="-13716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68680" indent="-13716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51560" indent="-13716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88720" indent="-13716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371600" indent="-13716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554480" indent="-13716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OFPMP_TABLE_FEATURES request**</a:t>
            </a:r>
          </a:p>
          <a:p>
            <a:pPr lvl="1"/>
            <a:r>
              <a:rPr lang="en-US" dirty="0" smtClean="0"/>
              <a:t>Empty body: Read pipeline</a:t>
            </a:r>
          </a:p>
          <a:p>
            <a:pPr lvl="1"/>
            <a:r>
              <a:rPr lang="en-US" dirty="0" smtClean="0"/>
              <a:t>Full body: Define pipeline</a:t>
            </a:r>
          </a:p>
          <a:p>
            <a:r>
              <a:rPr lang="en-US" dirty="0" smtClean="0"/>
              <a:t>In the code:</a:t>
            </a:r>
          </a:p>
          <a:p>
            <a:pPr lvl="1"/>
            <a:r>
              <a:rPr lang="en-US" dirty="0" smtClean="0"/>
              <a:t>faucet/valve.py – Identifies switch type, verifies pipeline</a:t>
            </a:r>
          </a:p>
          <a:p>
            <a:pPr lvl="1"/>
            <a:r>
              <a:rPr lang="en-US" dirty="0" smtClean="0"/>
              <a:t>faucet/tfm_pipeline.py - Parse JSON &amp; define pipeline</a:t>
            </a:r>
          </a:p>
          <a:p>
            <a:pPr lvl="2"/>
            <a:r>
              <a:rPr lang="en-US" dirty="0" smtClean="0"/>
              <a:t>Parse JSON file </a:t>
            </a:r>
            <a:r>
              <a:rPr lang="en-US" dirty="0" smtClean="0"/>
              <a:t>(</a:t>
            </a:r>
            <a:r>
              <a:rPr lang="en-US" dirty="0" err="1" smtClean="0"/>
              <a:t>LoadRyuTables.load_tables</a:t>
            </a:r>
            <a:r>
              <a:rPr lang="en-US" dirty="0" smtClean="0"/>
              <a:t>)</a:t>
            </a:r>
            <a:endParaRPr lang="en-US" dirty="0" smtClean="0"/>
          </a:p>
          <a:p>
            <a:pPr lvl="2"/>
            <a:r>
              <a:rPr lang="en-US" dirty="0" smtClean="0"/>
              <a:t>Send to switch (</a:t>
            </a:r>
            <a:r>
              <a:rPr lang="en-US" dirty="0" err="1" smtClean="0"/>
              <a:t>valve_of.table_features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i="1" dirty="0" smtClean="0"/>
              <a:t>** </a:t>
            </a:r>
            <a:r>
              <a:rPr lang="en-US" i="1" dirty="0" err="1" smtClean="0"/>
              <a:t>OpenFlow</a:t>
            </a:r>
            <a:r>
              <a:rPr lang="en-US" i="1" dirty="0" smtClean="0"/>
              <a:t> 1.3.5 spec, section 7.3.5.5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519997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Shaun Wackerly, HPE Aruba </a:t>
            </a:r>
            <a:r>
              <a:rPr 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&lt;wackerly@hpe.com&gt;</a:t>
            </a:r>
            <a:endParaRPr lang="en-US" sz="24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4868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Aruba_16x9_Master-Template_011916">
  <a:themeElements>
    <a:clrScheme name="Aruba">
      <a:dk1>
        <a:sysClr val="windowText" lastClr="000000"/>
      </a:dk1>
      <a:lt1>
        <a:sysClr val="window" lastClr="FFFFFF"/>
      </a:lt1>
      <a:dk2>
        <a:srgbClr val="808285"/>
      </a:dk2>
      <a:lt2>
        <a:srgbClr val="C6C9CA"/>
      </a:lt2>
      <a:accent1>
        <a:srgbClr val="FF8300"/>
      </a:accent1>
      <a:accent2>
        <a:srgbClr val="004876"/>
      </a:accent2>
      <a:accent3>
        <a:srgbClr val="9FD4C9"/>
      </a:accent3>
      <a:accent4>
        <a:srgbClr val="646569"/>
      </a:accent4>
      <a:accent5>
        <a:srgbClr val="D5D654"/>
      </a:accent5>
      <a:accent6>
        <a:srgbClr val="008375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ltGray">
        <a:solidFill>
          <a:schemeClr val="accent6"/>
        </a:solidFill>
        <a:ln w="19050">
          <a:solidFill>
            <a:schemeClr val="accent6"/>
          </a:solidFill>
        </a:ln>
      </a:spPr>
      <a:bodyPr rtlCol="0" anchor="ctr"/>
      <a:lstStyle>
        <a:defPPr algn="ctr">
          <a:lnSpc>
            <a:spcPct val="90000"/>
          </a:lnSpc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90000"/>
          </a:lnSpc>
          <a:defRPr/>
        </a:defPPr>
      </a:lstStyle>
    </a:txDef>
  </a:objectDefaults>
  <a:extraClrSchemeLst/>
  <a:custClrLst>
    <a:custClr name="0|169|130">
      <a:srgbClr val="00A982"/>
    </a:custClr>
    <a:custClr name="128|116|110">
      <a:srgbClr val="80746E"/>
    </a:custClr>
    <a:custClr name="66|85|99">
      <a:srgbClr val="425563"/>
    </a:custClr>
  </a:custClrLst>
  <a:extLst>
    <a:ext uri="{05A4C25C-085E-4340-85A3-A5531E510DB2}">
      <thm15:themeFamily xmlns:thm15="http://schemas.microsoft.com/office/thememl/2012/main" name="Aruba_16x9_Master-Template_011516" id="{98F542C7-6BD9-C440-BB04-DFFACAD10EEE}" vid="{84665865-D771-EC48-A737-E1E1952D5E62}"/>
    </a:ext>
  </a:extLst>
</a:theme>
</file>

<file path=ppt/theme/theme2.xml><?xml version="1.0" encoding="utf-8"?>
<a:theme xmlns:a="http://schemas.openxmlformats.org/drawingml/2006/main" name="aruba_title-library_16x9">
  <a:themeElements>
    <a:clrScheme name="Aruba">
      <a:dk1>
        <a:sysClr val="windowText" lastClr="000000"/>
      </a:dk1>
      <a:lt1>
        <a:sysClr val="window" lastClr="FFFFFF"/>
      </a:lt1>
      <a:dk2>
        <a:srgbClr val="808285"/>
      </a:dk2>
      <a:lt2>
        <a:srgbClr val="C6C9CA"/>
      </a:lt2>
      <a:accent1>
        <a:srgbClr val="FF8300"/>
      </a:accent1>
      <a:accent2>
        <a:srgbClr val="004876"/>
      </a:accent2>
      <a:accent3>
        <a:srgbClr val="9FD4C9"/>
      </a:accent3>
      <a:accent4>
        <a:srgbClr val="646569"/>
      </a:accent4>
      <a:accent5>
        <a:srgbClr val="D5D654"/>
      </a:accent5>
      <a:accent6>
        <a:srgbClr val="008375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ltGray">
        <a:solidFill>
          <a:schemeClr val="accent6"/>
        </a:solidFill>
        <a:ln w="19050">
          <a:solidFill>
            <a:schemeClr val="accent6"/>
          </a:solidFill>
        </a:ln>
      </a:spPr>
      <a:bodyPr rtlCol="0" anchor="ctr"/>
      <a:lstStyle>
        <a:defPPr algn="ctr">
          <a:lnSpc>
            <a:spcPct val="90000"/>
          </a:lnSpc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90000"/>
          </a:lnSpc>
          <a:defRPr/>
        </a:defPPr>
      </a:lstStyle>
    </a:txDef>
  </a:objectDefaults>
  <a:extraClrSchemeLst/>
  <a:custClrLst>
    <a:custClr name="0|169|130">
      <a:srgbClr val="00A982"/>
    </a:custClr>
    <a:custClr name="128|116|110">
      <a:srgbClr val="80746E"/>
    </a:custClr>
    <a:custClr name="66|85|99">
      <a:srgbClr val="425563"/>
    </a:custClr>
  </a:custClrLst>
  <a:extLst>
    <a:ext uri="{05A4C25C-085E-4340-85A3-A5531E510DB2}">
      <thm15:themeFamily xmlns:thm15="http://schemas.microsoft.com/office/thememl/2012/main" name="Aruba_16x9_Master-Template_011516" id="{98F542C7-6BD9-C440-BB04-DFFACAD10EEE}" vid="{5FA0B7F9-07F1-6042-A5FD-7637741C5961}"/>
    </a:ext>
  </a:extLst>
</a:theme>
</file>

<file path=ppt/theme/theme3.xml><?xml version="1.0" encoding="utf-8"?>
<a:theme xmlns:a="http://schemas.openxmlformats.org/drawingml/2006/main" name="Office Theme">
  <a:themeElements>
    <a:clrScheme name="HPE">
      <a:dk1>
        <a:sysClr val="windowText" lastClr="000000"/>
      </a:dk1>
      <a:lt1>
        <a:sysClr val="window" lastClr="FFFFFF"/>
      </a:lt1>
      <a:dk2>
        <a:srgbClr val="808285"/>
      </a:dk2>
      <a:lt2>
        <a:srgbClr val="C6C9CA"/>
      </a:lt2>
      <a:accent1>
        <a:srgbClr val="2AD2C9"/>
      </a:accent1>
      <a:accent2>
        <a:srgbClr val="614767"/>
      </a:accent2>
      <a:accent3>
        <a:srgbClr val="FF8D6D"/>
      </a:accent3>
      <a:accent4>
        <a:srgbClr val="5F7A76"/>
      </a:accent4>
      <a:accent5>
        <a:srgbClr val="C6C9CA"/>
      </a:accent5>
      <a:accent6>
        <a:srgbClr val="808285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ltGray">
        <a:solidFill>
          <a:schemeClr val="accent1"/>
        </a:solidFill>
        <a:ln w="19050">
          <a:solidFill>
            <a:schemeClr val="accent1"/>
          </a:solidFill>
        </a:ln>
      </a:spPr>
      <a:bodyPr rtlCol="0" anchor="ctr"/>
      <a:lstStyle>
        <a:defPPr algn="ctr">
          <a:lnSpc>
            <a:spcPct val="90000"/>
          </a:lnSpc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90000"/>
          </a:lnSpc>
          <a:defRPr/>
        </a:defPPr>
      </a:lstStyle>
    </a:txDef>
  </a:objectDefaults>
  <a:extraClrSchemeLst/>
  <a:custClrLst>
    <a:custClr name="0|169|130">
      <a:srgbClr val="00A982"/>
    </a:custClr>
    <a:custClr name="128|116|110">
      <a:srgbClr val="80746E"/>
    </a:custClr>
    <a:custClr name="66|85|99">
      <a:srgbClr val="425563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HPE">
      <a:dk1>
        <a:sysClr val="windowText" lastClr="000000"/>
      </a:dk1>
      <a:lt1>
        <a:sysClr val="window" lastClr="FFFFFF"/>
      </a:lt1>
      <a:dk2>
        <a:srgbClr val="808285"/>
      </a:dk2>
      <a:lt2>
        <a:srgbClr val="C6C9CA"/>
      </a:lt2>
      <a:accent1>
        <a:srgbClr val="2AD2C9"/>
      </a:accent1>
      <a:accent2>
        <a:srgbClr val="614767"/>
      </a:accent2>
      <a:accent3>
        <a:srgbClr val="FF8D6D"/>
      </a:accent3>
      <a:accent4>
        <a:srgbClr val="5F7A76"/>
      </a:accent4>
      <a:accent5>
        <a:srgbClr val="C6C9CA"/>
      </a:accent5>
      <a:accent6>
        <a:srgbClr val="808285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ltGray">
        <a:solidFill>
          <a:schemeClr val="accent1"/>
        </a:solidFill>
        <a:ln w="19050">
          <a:solidFill>
            <a:schemeClr val="accent1"/>
          </a:solidFill>
        </a:ln>
      </a:spPr>
      <a:bodyPr rtlCol="0" anchor="ctr"/>
      <a:lstStyle>
        <a:defPPr algn="ctr">
          <a:lnSpc>
            <a:spcPct val="90000"/>
          </a:lnSpc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90000"/>
          </a:lnSpc>
          <a:defRPr/>
        </a:defPPr>
      </a:lstStyle>
    </a:txDef>
  </a:objectDefaults>
  <a:extraClrSchemeLst/>
  <a:custClrLst>
    <a:custClr name="0|169|130">
      <a:srgbClr val="00A982"/>
    </a:custClr>
    <a:custClr name="128|116|110">
      <a:srgbClr val="80746E"/>
    </a:custClr>
    <a:custClr name="66|85|99">
      <a:srgbClr val="425563"/>
    </a:custClr>
  </a:custClr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Aruba_16x9_Master-Template_012016</Template>
  <TotalTime>297</TotalTime>
  <Words>208</Words>
  <Application>Microsoft Office PowerPoint</Application>
  <PresentationFormat>Widescreen</PresentationFormat>
  <Paragraphs>58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Consolas</vt:lpstr>
      <vt:lpstr>Aruba_16x9_Master-Template_011916</vt:lpstr>
      <vt:lpstr>aruba_title-library_16x9</vt:lpstr>
      <vt:lpstr>Flexible ASIC-based OpenFlow pipeline</vt:lpstr>
      <vt:lpstr>Overview</vt:lpstr>
      <vt:lpstr>Flexible ASIC tables</vt:lpstr>
      <vt:lpstr>Tool: ovs2json</vt:lpstr>
      <vt:lpstr>Tool: Pipeline constructor</vt:lpstr>
      <vt:lpstr>How it’s done in FAUCET</vt:lpstr>
      <vt:lpstr>Thank you</vt:lpstr>
    </vt:vector>
  </TitlesOfParts>
  <Company>Hewlett 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Flexible ASIC-based OpenFlow pipeline</dc:title>
  <dc:creator>Wackerly, Shaun</dc:creator>
  <cp:lastModifiedBy>Wackerly, Shaun</cp:lastModifiedBy>
  <cp:revision>18</cp:revision>
  <dcterms:created xsi:type="dcterms:W3CDTF">2017-10-10T15:50:54Z</dcterms:created>
  <dcterms:modified xsi:type="dcterms:W3CDTF">2017-10-16T17:46:31Z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2289701</vt:lpwstr>
  </property>
  <property fmtid="{D5CDD505-2E9C-101B-9397-08002B2CF9AE}" pid="3" name="NXPowerLiteSettings">
    <vt:lpwstr>B74006B004C800</vt:lpwstr>
  </property>
  <property fmtid="{D5CDD505-2E9C-101B-9397-08002B2CF9AE}" pid="4" name="NXPowerLiteVersion">
    <vt:lpwstr>D6.0.7</vt:lpwstr>
  </property>
</Properties>
</file>